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89" r:id="rId3"/>
    <p:sldId id="259" r:id="rId4"/>
    <p:sldId id="277" r:id="rId5"/>
    <p:sldId id="272" r:id="rId6"/>
    <p:sldId id="260" r:id="rId7"/>
    <p:sldId id="279" r:id="rId8"/>
    <p:sldId id="273" r:id="rId9"/>
    <p:sldId id="261" r:id="rId10"/>
    <p:sldId id="262" r:id="rId11"/>
    <p:sldId id="263" r:id="rId12"/>
    <p:sldId id="264" r:id="rId13"/>
    <p:sldId id="265" r:id="rId14"/>
    <p:sldId id="266" r:id="rId15"/>
    <p:sldId id="278" r:id="rId16"/>
    <p:sldId id="276" r:id="rId17"/>
    <p:sldId id="267" r:id="rId18"/>
    <p:sldId id="286" r:id="rId19"/>
    <p:sldId id="268" r:id="rId20"/>
    <p:sldId id="269" r:id="rId21"/>
    <p:sldId id="270" r:id="rId22"/>
    <p:sldId id="271" r:id="rId23"/>
    <p:sldId id="287" r:id="rId24"/>
    <p:sldId id="288" r:id="rId25"/>
    <p:sldId id="280" r:id="rId26"/>
    <p:sldId id="281" r:id="rId27"/>
    <p:sldId id="282" r:id="rId28"/>
    <p:sldId id="283" r:id="rId29"/>
    <p:sldId id="284" r:id="rId30"/>
    <p:sldId id="285" r:id="rId31"/>
    <p:sldId id="27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D77D90-74FC-49AE-AFC6-4C12F83C683C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/>
      <dgm:spPr/>
    </dgm:pt>
    <dgm:pt modelId="{CE8B1319-A4C0-4D00-A937-22F3E52B386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Социальные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институты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7155BF87-004B-4BD0-91CC-6C7F448B38CD}" type="parTrans" cxnId="{E16640B3-AF29-4EDC-B9DD-F7798872CE96}">
      <dgm:prSet/>
      <dgm:spPr/>
      <dgm:t>
        <a:bodyPr/>
        <a:lstStyle/>
        <a:p>
          <a:endParaRPr lang="ru-RU"/>
        </a:p>
      </dgm:t>
    </dgm:pt>
    <dgm:pt modelId="{E908C647-D6D8-4D75-B7EB-42F379DD7190}" type="sibTrans" cxnId="{E16640B3-AF29-4EDC-B9DD-F7798872CE96}">
      <dgm:prSet/>
      <dgm:spPr/>
      <dgm:t>
        <a:bodyPr/>
        <a:lstStyle/>
        <a:p>
          <a:endParaRPr lang="ru-RU"/>
        </a:p>
      </dgm:t>
    </dgm:pt>
    <dgm:pt modelId="{ADF56A56-E862-4A87-BD5C-3389DF99132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Главные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1219E2B8-1444-43A3-8C71-4253984738ED}" type="parTrans" cxnId="{FB38FE09-CD7E-4DC2-AA75-CBD38DBDEE91}">
      <dgm:prSet/>
      <dgm:spPr/>
      <dgm:t>
        <a:bodyPr/>
        <a:lstStyle/>
        <a:p>
          <a:endParaRPr lang="ru-RU"/>
        </a:p>
      </dgm:t>
    </dgm:pt>
    <dgm:pt modelId="{DEACEC4F-ABF1-476B-9CD3-4AA86F3F4016}" type="sibTrans" cxnId="{FB38FE09-CD7E-4DC2-AA75-CBD38DBDEE91}">
      <dgm:prSet/>
      <dgm:spPr/>
      <dgm:t>
        <a:bodyPr/>
        <a:lstStyle/>
        <a:p>
          <a:endParaRPr lang="ru-RU"/>
        </a:p>
      </dgm:t>
    </dgm:pt>
    <dgm:pt modelId="{A5AE2312-E898-4070-A019-57323062189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Неосновные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C90F215B-A425-4002-8670-83A0A79EADCA}" type="parTrans" cxnId="{2C3897BE-1D7E-482D-9501-44C27DF3B379}">
      <dgm:prSet/>
      <dgm:spPr/>
      <dgm:t>
        <a:bodyPr/>
        <a:lstStyle/>
        <a:p>
          <a:endParaRPr lang="ru-RU"/>
        </a:p>
      </dgm:t>
    </dgm:pt>
    <dgm:pt modelId="{9DB3C240-869A-4EDE-ADF4-C4AE0879048B}" type="sibTrans" cxnId="{2C3897BE-1D7E-482D-9501-44C27DF3B379}">
      <dgm:prSet/>
      <dgm:spPr/>
      <dgm:t>
        <a:bodyPr/>
        <a:lstStyle/>
        <a:p>
          <a:endParaRPr lang="ru-RU"/>
        </a:p>
      </dgm:t>
    </dgm:pt>
    <dgm:pt modelId="{0322D27A-ADA0-4408-B40E-7A5EF9F3A095}" type="pres">
      <dgm:prSet presAssocID="{7BD77D90-74FC-49AE-AFC6-4C12F83C683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6BD1C64-BFF6-4362-AF13-C9160D426950}" type="pres">
      <dgm:prSet presAssocID="{CE8B1319-A4C0-4D00-A937-22F3E52B3865}" presName="hierRoot1" presStyleCnt="0">
        <dgm:presLayoutVars>
          <dgm:hierBranch/>
        </dgm:presLayoutVars>
      </dgm:prSet>
      <dgm:spPr/>
    </dgm:pt>
    <dgm:pt modelId="{4549420A-2D50-4901-9012-8B856C2CDB3D}" type="pres">
      <dgm:prSet presAssocID="{CE8B1319-A4C0-4D00-A937-22F3E52B3865}" presName="rootComposite1" presStyleCnt="0"/>
      <dgm:spPr/>
    </dgm:pt>
    <dgm:pt modelId="{3DC2BEA1-9A7E-4CF7-93D7-659C7BFE5DE3}" type="pres">
      <dgm:prSet presAssocID="{CE8B1319-A4C0-4D00-A937-22F3E52B386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BA14F4-E651-4B2F-B772-45AAA0F71C88}" type="pres">
      <dgm:prSet presAssocID="{CE8B1319-A4C0-4D00-A937-22F3E52B386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FF5F3B4-342B-4852-9459-FEC164931948}" type="pres">
      <dgm:prSet presAssocID="{CE8B1319-A4C0-4D00-A937-22F3E52B3865}" presName="hierChild2" presStyleCnt="0"/>
      <dgm:spPr/>
    </dgm:pt>
    <dgm:pt modelId="{B86586E2-40DE-4060-B265-AE05668AF83E}" type="pres">
      <dgm:prSet presAssocID="{1219E2B8-1444-43A3-8C71-4253984738ED}" presName="Name35" presStyleLbl="parChTrans1D2" presStyleIdx="0" presStyleCnt="2"/>
      <dgm:spPr/>
      <dgm:t>
        <a:bodyPr/>
        <a:lstStyle/>
        <a:p>
          <a:endParaRPr lang="ru-RU"/>
        </a:p>
      </dgm:t>
    </dgm:pt>
    <dgm:pt modelId="{1C363015-7135-4D2F-9B30-A9CF41A83A92}" type="pres">
      <dgm:prSet presAssocID="{ADF56A56-E862-4A87-BD5C-3389DF991326}" presName="hierRoot2" presStyleCnt="0">
        <dgm:presLayoutVars>
          <dgm:hierBranch/>
        </dgm:presLayoutVars>
      </dgm:prSet>
      <dgm:spPr/>
    </dgm:pt>
    <dgm:pt modelId="{A8B51D82-3FF6-49CB-A8C0-BF2B64759E2D}" type="pres">
      <dgm:prSet presAssocID="{ADF56A56-E862-4A87-BD5C-3389DF991326}" presName="rootComposite" presStyleCnt="0"/>
      <dgm:spPr/>
    </dgm:pt>
    <dgm:pt modelId="{901BB8DE-CE42-4609-89DB-A87C16B0E080}" type="pres">
      <dgm:prSet presAssocID="{ADF56A56-E862-4A87-BD5C-3389DF99132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04CC14-9ED7-40FF-AE2E-234358420081}" type="pres">
      <dgm:prSet presAssocID="{ADF56A56-E862-4A87-BD5C-3389DF991326}" presName="rootConnector" presStyleLbl="node2" presStyleIdx="0" presStyleCnt="2"/>
      <dgm:spPr/>
      <dgm:t>
        <a:bodyPr/>
        <a:lstStyle/>
        <a:p>
          <a:endParaRPr lang="ru-RU"/>
        </a:p>
      </dgm:t>
    </dgm:pt>
    <dgm:pt modelId="{052F7BFC-0BD9-45AE-B0B4-70BFA3AF5DFA}" type="pres">
      <dgm:prSet presAssocID="{ADF56A56-E862-4A87-BD5C-3389DF991326}" presName="hierChild4" presStyleCnt="0"/>
      <dgm:spPr/>
    </dgm:pt>
    <dgm:pt modelId="{785C0020-79DC-45B8-B02A-AC60B8AF25E3}" type="pres">
      <dgm:prSet presAssocID="{ADF56A56-E862-4A87-BD5C-3389DF991326}" presName="hierChild5" presStyleCnt="0"/>
      <dgm:spPr/>
    </dgm:pt>
    <dgm:pt modelId="{D18EC127-AA81-4F1B-B501-F877DC05A2C1}" type="pres">
      <dgm:prSet presAssocID="{C90F215B-A425-4002-8670-83A0A79EADCA}" presName="Name35" presStyleLbl="parChTrans1D2" presStyleIdx="1" presStyleCnt="2"/>
      <dgm:spPr/>
      <dgm:t>
        <a:bodyPr/>
        <a:lstStyle/>
        <a:p>
          <a:endParaRPr lang="ru-RU"/>
        </a:p>
      </dgm:t>
    </dgm:pt>
    <dgm:pt modelId="{5B1E054C-15A1-4823-A95A-158AC400E19E}" type="pres">
      <dgm:prSet presAssocID="{A5AE2312-E898-4070-A019-57323062189A}" presName="hierRoot2" presStyleCnt="0">
        <dgm:presLayoutVars>
          <dgm:hierBranch/>
        </dgm:presLayoutVars>
      </dgm:prSet>
      <dgm:spPr/>
    </dgm:pt>
    <dgm:pt modelId="{4C888569-2704-4803-9591-7EC70CFAD302}" type="pres">
      <dgm:prSet presAssocID="{A5AE2312-E898-4070-A019-57323062189A}" presName="rootComposite" presStyleCnt="0"/>
      <dgm:spPr/>
    </dgm:pt>
    <dgm:pt modelId="{7C790E7A-045A-4F67-9B3B-B2EA81B6773B}" type="pres">
      <dgm:prSet presAssocID="{A5AE2312-E898-4070-A019-57323062189A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CB71C5-3A81-4ED9-83EB-F911317E1E47}" type="pres">
      <dgm:prSet presAssocID="{A5AE2312-E898-4070-A019-57323062189A}" presName="rootConnector" presStyleLbl="node2" presStyleIdx="1" presStyleCnt="2"/>
      <dgm:spPr/>
      <dgm:t>
        <a:bodyPr/>
        <a:lstStyle/>
        <a:p>
          <a:endParaRPr lang="ru-RU"/>
        </a:p>
      </dgm:t>
    </dgm:pt>
    <dgm:pt modelId="{C8830643-7B41-490F-A7B2-B50A19319D48}" type="pres">
      <dgm:prSet presAssocID="{A5AE2312-E898-4070-A019-57323062189A}" presName="hierChild4" presStyleCnt="0"/>
      <dgm:spPr/>
    </dgm:pt>
    <dgm:pt modelId="{2695B0B9-A229-4C42-9F93-CB68E395CAAF}" type="pres">
      <dgm:prSet presAssocID="{A5AE2312-E898-4070-A019-57323062189A}" presName="hierChild5" presStyleCnt="0"/>
      <dgm:spPr/>
    </dgm:pt>
    <dgm:pt modelId="{A502FD81-F9DA-403B-9181-35CBB3ED17F0}" type="pres">
      <dgm:prSet presAssocID="{CE8B1319-A4C0-4D00-A937-22F3E52B3865}" presName="hierChild3" presStyleCnt="0"/>
      <dgm:spPr/>
    </dgm:pt>
  </dgm:ptLst>
  <dgm:cxnLst>
    <dgm:cxn modelId="{9FA83B00-05EE-4FA2-B8B8-4670EA30AD31}" type="presOf" srcId="{CE8B1319-A4C0-4D00-A937-22F3E52B3865}" destId="{1FBA14F4-E651-4B2F-B772-45AAA0F71C88}" srcOrd="1" destOrd="0" presId="urn:microsoft.com/office/officeart/2005/8/layout/orgChart1"/>
    <dgm:cxn modelId="{029F93ED-7DF1-4F81-8366-AF26FF9AE3C4}" type="presOf" srcId="{ADF56A56-E862-4A87-BD5C-3389DF991326}" destId="{901BB8DE-CE42-4609-89DB-A87C16B0E080}" srcOrd="0" destOrd="0" presId="urn:microsoft.com/office/officeart/2005/8/layout/orgChart1"/>
    <dgm:cxn modelId="{2C3897BE-1D7E-482D-9501-44C27DF3B379}" srcId="{CE8B1319-A4C0-4D00-A937-22F3E52B3865}" destId="{A5AE2312-E898-4070-A019-57323062189A}" srcOrd="1" destOrd="0" parTransId="{C90F215B-A425-4002-8670-83A0A79EADCA}" sibTransId="{9DB3C240-869A-4EDE-ADF4-C4AE0879048B}"/>
    <dgm:cxn modelId="{7E5D0F6C-AD57-4622-8583-6C000FAF8FA8}" type="presOf" srcId="{1219E2B8-1444-43A3-8C71-4253984738ED}" destId="{B86586E2-40DE-4060-B265-AE05668AF83E}" srcOrd="0" destOrd="0" presId="urn:microsoft.com/office/officeart/2005/8/layout/orgChart1"/>
    <dgm:cxn modelId="{39E6A66D-5C89-4AF0-9930-28185C9DBD8E}" type="presOf" srcId="{CE8B1319-A4C0-4D00-A937-22F3E52B3865}" destId="{3DC2BEA1-9A7E-4CF7-93D7-659C7BFE5DE3}" srcOrd="0" destOrd="0" presId="urn:microsoft.com/office/officeart/2005/8/layout/orgChart1"/>
    <dgm:cxn modelId="{E16640B3-AF29-4EDC-B9DD-F7798872CE96}" srcId="{7BD77D90-74FC-49AE-AFC6-4C12F83C683C}" destId="{CE8B1319-A4C0-4D00-A937-22F3E52B3865}" srcOrd="0" destOrd="0" parTransId="{7155BF87-004B-4BD0-91CC-6C7F448B38CD}" sibTransId="{E908C647-D6D8-4D75-B7EB-42F379DD7190}"/>
    <dgm:cxn modelId="{A83C0096-E2FE-4FFE-A61B-11DEF91C5BA9}" type="presOf" srcId="{A5AE2312-E898-4070-A019-57323062189A}" destId="{59CB71C5-3A81-4ED9-83EB-F911317E1E47}" srcOrd="1" destOrd="0" presId="urn:microsoft.com/office/officeart/2005/8/layout/orgChart1"/>
    <dgm:cxn modelId="{0BBA3FB2-2A70-419C-9354-F6C831300339}" type="presOf" srcId="{A5AE2312-E898-4070-A019-57323062189A}" destId="{7C790E7A-045A-4F67-9B3B-B2EA81B6773B}" srcOrd="0" destOrd="0" presId="urn:microsoft.com/office/officeart/2005/8/layout/orgChart1"/>
    <dgm:cxn modelId="{FB38FE09-CD7E-4DC2-AA75-CBD38DBDEE91}" srcId="{CE8B1319-A4C0-4D00-A937-22F3E52B3865}" destId="{ADF56A56-E862-4A87-BD5C-3389DF991326}" srcOrd="0" destOrd="0" parTransId="{1219E2B8-1444-43A3-8C71-4253984738ED}" sibTransId="{DEACEC4F-ABF1-476B-9CD3-4AA86F3F4016}"/>
    <dgm:cxn modelId="{F2559879-9FFA-4D50-B5AA-FABEB4F32D63}" type="presOf" srcId="{ADF56A56-E862-4A87-BD5C-3389DF991326}" destId="{8104CC14-9ED7-40FF-AE2E-234358420081}" srcOrd="1" destOrd="0" presId="urn:microsoft.com/office/officeart/2005/8/layout/orgChart1"/>
    <dgm:cxn modelId="{7272F84D-1530-4EBE-B722-0575C136219B}" type="presOf" srcId="{7BD77D90-74FC-49AE-AFC6-4C12F83C683C}" destId="{0322D27A-ADA0-4408-B40E-7A5EF9F3A095}" srcOrd="0" destOrd="0" presId="urn:microsoft.com/office/officeart/2005/8/layout/orgChart1"/>
    <dgm:cxn modelId="{6B65F6C6-5142-4258-8D20-B1E1EF136F73}" type="presOf" srcId="{C90F215B-A425-4002-8670-83A0A79EADCA}" destId="{D18EC127-AA81-4F1B-B501-F877DC05A2C1}" srcOrd="0" destOrd="0" presId="urn:microsoft.com/office/officeart/2005/8/layout/orgChart1"/>
    <dgm:cxn modelId="{BD3325B4-1B1C-4E0C-9786-7ABB2A317501}" type="presParOf" srcId="{0322D27A-ADA0-4408-B40E-7A5EF9F3A095}" destId="{96BD1C64-BFF6-4362-AF13-C9160D426950}" srcOrd="0" destOrd="0" presId="urn:microsoft.com/office/officeart/2005/8/layout/orgChart1"/>
    <dgm:cxn modelId="{1E54A5F8-4154-442D-9327-8FC451E0549C}" type="presParOf" srcId="{96BD1C64-BFF6-4362-AF13-C9160D426950}" destId="{4549420A-2D50-4901-9012-8B856C2CDB3D}" srcOrd="0" destOrd="0" presId="urn:microsoft.com/office/officeart/2005/8/layout/orgChart1"/>
    <dgm:cxn modelId="{9A44FBAC-1CF8-494C-8E44-0A997E00053B}" type="presParOf" srcId="{4549420A-2D50-4901-9012-8B856C2CDB3D}" destId="{3DC2BEA1-9A7E-4CF7-93D7-659C7BFE5DE3}" srcOrd="0" destOrd="0" presId="urn:microsoft.com/office/officeart/2005/8/layout/orgChart1"/>
    <dgm:cxn modelId="{0C66EE11-7DF7-4E37-BE67-37DB3550519C}" type="presParOf" srcId="{4549420A-2D50-4901-9012-8B856C2CDB3D}" destId="{1FBA14F4-E651-4B2F-B772-45AAA0F71C88}" srcOrd="1" destOrd="0" presId="urn:microsoft.com/office/officeart/2005/8/layout/orgChart1"/>
    <dgm:cxn modelId="{7603A943-F843-4313-A1D4-99C9102B390E}" type="presParOf" srcId="{96BD1C64-BFF6-4362-AF13-C9160D426950}" destId="{0FF5F3B4-342B-4852-9459-FEC164931948}" srcOrd="1" destOrd="0" presId="urn:microsoft.com/office/officeart/2005/8/layout/orgChart1"/>
    <dgm:cxn modelId="{117B2AAB-EE93-4821-9E91-52C06F7033CA}" type="presParOf" srcId="{0FF5F3B4-342B-4852-9459-FEC164931948}" destId="{B86586E2-40DE-4060-B265-AE05668AF83E}" srcOrd="0" destOrd="0" presId="urn:microsoft.com/office/officeart/2005/8/layout/orgChart1"/>
    <dgm:cxn modelId="{3A583DDA-481A-49CC-994E-8863C0B80ABD}" type="presParOf" srcId="{0FF5F3B4-342B-4852-9459-FEC164931948}" destId="{1C363015-7135-4D2F-9B30-A9CF41A83A92}" srcOrd="1" destOrd="0" presId="urn:microsoft.com/office/officeart/2005/8/layout/orgChart1"/>
    <dgm:cxn modelId="{FFE90D71-963D-4AE0-AD43-3C3F90B1E7D0}" type="presParOf" srcId="{1C363015-7135-4D2F-9B30-A9CF41A83A92}" destId="{A8B51D82-3FF6-49CB-A8C0-BF2B64759E2D}" srcOrd="0" destOrd="0" presId="urn:microsoft.com/office/officeart/2005/8/layout/orgChart1"/>
    <dgm:cxn modelId="{4432E9FF-6C76-47FF-9FA0-3FE7F4546A7A}" type="presParOf" srcId="{A8B51D82-3FF6-49CB-A8C0-BF2B64759E2D}" destId="{901BB8DE-CE42-4609-89DB-A87C16B0E080}" srcOrd="0" destOrd="0" presId="urn:microsoft.com/office/officeart/2005/8/layout/orgChart1"/>
    <dgm:cxn modelId="{C307587C-54D0-443A-B0A2-7EFDA5A948E3}" type="presParOf" srcId="{A8B51D82-3FF6-49CB-A8C0-BF2B64759E2D}" destId="{8104CC14-9ED7-40FF-AE2E-234358420081}" srcOrd="1" destOrd="0" presId="urn:microsoft.com/office/officeart/2005/8/layout/orgChart1"/>
    <dgm:cxn modelId="{4F24B1DD-455B-4DAD-A232-67C0972873BE}" type="presParOf" srcId="{1C363015-7135-4D2F-9B30-A9CF41A83A92}" destId="{052F7BFC-0BD9-45AE-B0B4-70BFA3AF5DFA}" srcOrd="1" destOrd="0" presId="urn:microsoft.com/office/officeart/2005/8/layout/orgChart1"/>
    <dgm:cxn modelId="{0726204F-DF02-4F00-85FF-AD48EEAA83B5}" type="presParOf" srcId="{1C363015-7135-4D2F-9B30-A9CF41A83A92}" destId="{785C0020-79DC-45B8-B02A-AC60B8AF25E3}" srcOrd="2" destOrd="0" presId="urn:microsoft.com/office/officeart/2005/8/layout/orgChart1"/>
    <dgm:cxn modelId="{7ED20D52-B73E-4B11-BA5F-8EAEA42D932D}" type="presParOf" srcId="{0FF5F3B4-342B-4852-9459-FEC164931948}" destId="{D18EC127-AA81-4F1B-B501-F877DC05A2C1}" srcOrd="2" destOrd="0" presId="urn:microsoft.com/office/officeart/2005/8/layout/orgChart1"/>
    <dgm:cxn modelId="{A2AF6478-D90E-4D5B-82CF-D4BD1CC2F8DB}" type="presParOf" srcId="{0FF5F3B4-342B-4852-9459-FEC164931948}" destId="{5B1E054C-15A1-4823-A95A-158AC400E19E}" srcOrd="3" destOrd="0" presId="urn:microsoft.com/office/officeart/2005/8/layout/orgChart1"/>
    <dgm:cxn modelId="{B51402CD-0F9A-4370-AACE-003B5CBA910C}" type="presParOf" srcId="{5B1E054C-15A1-4823-A95A-158AC400E19E}" destId="{4C888569-2704-4803-9591-7EC70CFAD302}" srcOrd="0" destOrd="0" presId="urn:microsoft.com/office/officeart/2005/8/layout/orgChart1"/>
    <dgm:cxn modelId="{BE22ADD7-9470-4F1C-89D5-F2E7F9727556}" type="presParOf" srcId="{4C888569-2704-4803-9591-7EC70CFAD302}" destId="{7C790E7A-045A-4F67-9B3B-B2EA81B6773B}" srcOrd="0" destOrd="0" presId="urn:microsoft.com/office/officeart/2005/8/layout/orgChart1"/>
    <dgm:cxn modelId="{CCDB2BD0-4D8A-47E2-B88A-9C7D242BEDE1}" type="presParOf" srcId="{4C888569-2704-4803-9591-7EC70CFAD302}" destId="{59CB71C5-3A81-4ED9-83EB-F911317E1E47}" srcOrd="1" destOrd="0" presId="urn:microsoft.com/office/officeart/2005/8/layout/orgChart1"/>
    <dgm:cxn modelId="{EEA429F5-9B62-4798-B30A-340AB5897257}" type="presParOf" srcId="{5B1E054C-15A1-4823-A95A-158AC400E19E}" destId="{C8830643-7B41-490F-A7B2-B50A19319D48}" srcOrd="1" destOrd="0" presId="urn:microsoft.com/office/officeart/2005/8/layout/orgChart1"/>
    <dgm:cxn modelId="{BBA84285-8388-4822-A695-7A6A5E7F82D5}" type="presParOf" srcId="{5B1E054C-15A1-4823-A95A-158AC400E19E}" destId="{2695B0B9-A229-4C42-9F93-CB68E395CAAF}" srcOrd="2" destOrd="0" presId="urn:microsoft.com/office/officeart/2005/8/layout/orgChart1"/>
    <dgm:cxn modelId="{CFF51E34-1B25-4679-80CE-DB0CA01395E5}" type="presParOf" srcId="{96BD1C64-BFF6-4362-AF13-C9160D426950}" destId="{A502FD81-F9DA-403B-9181-35CBB3ED17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232385-F819-4CA4-AE82-7F1026AEC3B3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/>
      <dgm:spPr/>
    </dgm:pt>
    <dgm:pt modelId="{DB91DAB7-E518-422E-9C98-0D722F4000E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Взаимосвязи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C3568CFA-A9FF-4CDC-BBE6-82FAF194B96E}" type="parTrans" cxnId="{CD82C5AF-72D4-4A49-A59C-26337A4CC918}">
      <dgm:prSet/>
      <dgm:spPr/>
      <dgm:t>
        <a:bodyPr/>
        <a:lstStyle/>
        <a:p>
          <a:endParaRPr lang="ru-RU"/>
        </a:p>
      </dgm:t>
    </dgm:pt>
    <dgm:pt modelId="{119FBC3E-772D-4194-888D-6CBD09F5E225}" type="sibTrans" cxnId="{CD82C5AF-72D4-4A49-A59C-26337A4CC918}">
      <dgm:prSet/>
      <dgm:spPr/>
      <dgm:t>
        <a:bodyPr/>
        <a:lstStyle/>
        <a:p>
          <a:endParaRPr lang="ru-RU"/>
        </a:p>
      </dgm:t>
    </dgm:pt>
    <dgm:pt modelId="{4926EC9F-27E6-48B7-AEEB-DA8A659C81D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Взаимодействие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3386EE15-95BE-43C0-886C-BB83E0012F6E}" type="parTrans" cxnId="{1C6B745C-EE31-4D4C-8425-9D67CCB9492B}">
      <dgm:prSet/>
      <dgm:spPr/>
      <dgm:t>
        <a:bodyPr/>
        <a:lstStyle/>
        <a:p>
          <a:endParaRPr lang="ru-RU"/>
        </a:p>
      </dgm:t>
    </dgm:pt>
    <dgm:pt modelId="{91192209-F309-4001-8647-C5F76A06A76C}" type="sibTrans" cxnId="{1C6B745C-EE31-4D4C-8425-9D67CCB9492B}">
      <dgm:prSet/>
      <dgm:spPr/>
      <dgm:t>
        <a:bodyPr/>
        <a:lstStyle/>
        <a:p>
          <a:endParaRPr lang="ru-RU"/>
        </a:p>
      </dgm:t>
    </dgm:pt>
    <dgm:pt modelId="{68833BA9-F4C0-4385-9C74-C35BC1E7F44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Конфликты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9DBF7B42-9ECC-4659-8DA9-01C81ABB95B1}" type="parTrans" cxnId="{4D20E619-C4DC-4CE5-943E-DD985F612957}">
      <dgm:prSet/>
      <dgm:spPr/>
      <dgm:t>
        <a:bodyPr/>
        <a:lstStyle/>
        <a:p>
          <a:endParaRPr lang="ru-RU"/>
        </a:p>
      </dgm:t>
    </dgm:pt>
    <dgm:pt modelId="{6EB5F67D-1FAC-4A52-A265-E6D7146BE935}" type="sibTrans" cxnId="{4D20E619-C4DC-4CE5-943E-DD985F612957}">
      <dgm:prSet/>
      <dgm:spPr/>
      <dgm:t>
        <a:bodyPr/>
        <a:lstStyle/>
        <a:p>
          <a:endParaRPr lang="ru-RU"/>
        </a:p>
      </dgm:t>
    </dgm:pt>
    <dgm:pt modelId="{BE742624-5463-4204-AD3A-6348A033E3B6}" type="pres">
      <dgm:prSet presAssocID="{28232385-F819-4CA4-AE82-7F1026AEC3B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BCE9C83-CB57-4AA7-8F07-C28D8C0B1B93}" type="pres">
      <dgm:prSet presAssocID="{DB91DAB7-E518-422E-9C98-0D722F4000EC}" presName="hierRoot1" presStyleCnt="0">
        <dgm:presLayoutVars>
          <dgm:hierBranch/>
        </dgm:presLayoutVars>
      </dgm:prSet>
      <dgm:spPr/>
    </dgm:pt>
    <dgm:pt modelId="{21A159B0-A256-4691-A962-C119D3686E2B}" type="pres">
      <dgm:prSet presAssocID="{DB91DAB7-E518-422E-9C98-0D722F4000EC}" presName="rootComposite1" presStyleCnt="0"/>
      <dgm:spPr/>
    </dgm:pt>
    <dgm:pt modelId="{08823783-B536-4810-A03A-9FC41A8E5472}" type="pres">
      <dgm:prSet presAssocID="{DB91DAB7-E518-422E-9C98-0D722F4000E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14E3F4-BBBE-4740-A9B0-DFF318F416A9}" type="pres">
      <dgm:prSet presAssocID="{DB91DAB7-E518-422E-9C98-0D722F4000E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EFB39C7-F448-41A8-AFFE-99EF7CC3B806}" type="pres">
      <dgm:prSet presAssocID="{DB91DAB7-E518-422E-9C98-0D722F4000EC}" presName="hierChild2" presStyleCnt="0"/>
      <dgm:spPr/>
    </dgm:pt>
    <dgm:pt modelId="{691A086F-D71E-40F5-9E8E-DA85D73DB65A}" type="pres">
      <dgm:prSet presAssocID="{3386EE15-95BE-43C0-886C-BB83E0012F6E}" presName="Name35" presStyleLbl="parChTrans1D2" presStyleIdx="0" presStyleCnt="2"/>
      <dgm:spPr/>
      <dgm:t>
        <a:bodyPr/>
        <a:lstStyle/>
        <a:p>
          <a:endParaRPr lang="ru-RU"/>
        </a:p>
      </dgm:t>
    </dgm:pt>
    <dgm:pt modelId="{C2C1E45F-96D2-4860-B62E-0F36F9F7788A}" type="pres">
      <dgm:prSet presAssocID="{4926EC9F-27E6-48B7-AEEB-DA8A659C81D3}" presName="hierRoot2" presStyleCnt="0">
        <dgm:presLayoutVars>
          <dgm:hierBranch/>
        </dgm:presLayoutVars>
      </dgm:prSet>
      <dgm:spPr/>
    </dgm:pt>
    <dgm:pt modelId="{05FD30C4-6D25-40B3-BACA-3836531B81D4}" type="pres">
      <dgm:prSet presAssocID="{4926EC9F-27E6-48B7-AEEB-DA8A659C81D3}" presName="rootComposite" presStyleCnt="0"/>
      <dgm:spPr/>
    </dgm:pt>
    <dgm:pt modelId="{AC6428B1-7626-4322-BFFC-6C23BAA69EB0}" type="pres">
      <dgm:prSet presAssocID="{4926EC9F-27E6-48B7-AEEB-DA8A659C81D3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16F2C2-F632-4FFA-803B-C97A4185E792}" type="pres">
      <dgm:prSet presAssocID="{4926EC9F-27E6-48B7-AEEB-DA8A659C81D3}" presName="rootConnector" presStyleLbl="node2" presStyleIdx="0" presStyleCnt="2"/>
      <dgm:spPr/>
      <dgm:t>
        <a:bodyPr/>
        <a:lstStyle/>
        <a:p>
          <a:endParaRPr lang="ru-RU"/>
        </a:p>
      </dgm:t>
    </dgm:pt>
    <dgm:pt modelId="{DE5F5815-8D46-4CCF-83A7-40C323127C64}" type="pres">
      <dgm:prSet presAssocID="{4926EC9F-27E6-48B7-AEEB-DA8A659C81D3}" presName="hierChild4" presStyleCnt="0"/>
      <dgm:spPr/>
    </dgm:pt>
    <dgm:pt modelId="{E188BF20-028E-45FA-A022-D0E5BC031951}" type="pres">
      <dgm:prSet presAssocID="{4926EC9F-27E6-48B7-AEEB-DA8A659C81D3}" presName="hierChild5" presStyleCnt="0"/>
      <dgm:spPr/>
    </dgm:pt>
    <dgm:pt modelId="{A9C7F6AA-1B18-4DA3-98B4-D878A7016A12}" type="pres">
      <dgm:prSet presAssocID="{9DBF7B42-9ECC-4659-8DA9-01C81ABB95B1}" presName="Name35" presStyleLbl="parChTrans1D2" presStyleIdx="1" presStyleCnt="2"/>
      <dgm:spPr/>
      <dgm:t>
        <a:bodyPr/>
        <a:lstStyle/>
        <a:p>
          <a:endParaRPr lang="ru-RU"/>
        </a:p>
      </dgm:t>
    </dgm:pt>
    <dgm:pt modelId="{3A3EBE2B-3BF6-4A7D-9567-E3681C0E4AB8}" type="pres">
      <dgm:prSet presAssocID="{68833BA9-F4C0-4385-9C74-C35BC1E7F443}" presName="hierRoot2" presStyleCnt="0">
        <dgm:presLayoutVars>
          <dgm:hierBranch/>
        </dgm:presLayoutVars>
      </dgm:prSet>
      <dgm:spPr/>
    </dgm:pt>
    <dgm:pt modelId="{ECA5CCFA-7D0B-4D10-B6D5-3E2E02B4D22E}" type="pres">
      <dgm:prSet presAssocID="{68833BA9-F4C0-4385-9C74-C35BC1E7F443}" presName="rootComposite" presStyleCnt="0"/>
      <dgm:spPr/>
    </dgm:pt>
    <dgm:pt modelId="{45792EC8-BF15-4C99-B191-7766308B4B74}" type="pres">
      <dgm:prSet presAssocID="{68833BA9-F4C0-4385-9C74-C35BC1E7F443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362E6D-96E8-4CA7-8D3C-C58B3135DEDB}" type="pres">
      <dgm:prSet presAssocID="{68833BA9-F4C0-4385-9C74-C35BC1E7F443}" presName="rootConnector" presStyleLbl="node2" presStyleIdx="1" presStyleCnt="2"/>
      <dgm:spPr/>
      <dgm:t>
        <a:bodyPr/>
        <a:lstStyle/>
        <a:p>
          <a:endParaRPr lang="ru-RU"/>
        </a:p>
      </dgm:t>
    </dgm:pt>
    <dgm:pt modelId="{CF81B88C-01CA-4C26-9423-E5CAFABAC2C4}" type="pres">
      <dgm:prSet presAssocID="{68833BA9-F4C0-4385-9C74-C35BC1E7F443}" presName="hierChild4" presStyleCnt="0"/>
      <dgm:spPr/>
    </dgm:pt>
    <dgm:pt modelId="{46ECCDDC-30CA-4B88-A597-6C0A05F30509}" type="pres">
      <dgm:prSet presAssocID="{68833BA9-F4C0-4385-9C74-C35BC1E7F443}" presName="hierChild5" presStyleCnt="0"/>
      <dgm:spPr/>
    </dgm:pt>
    <dgm:pt modelId="{CB0F6165-2452-46C6-AE00-B41606E77008}" type="pres">
      <dgm:prSet presAssocID="{DB91DAB7-E518-422E-9C98-0D722F4000EC}" presName="hierChild3" presStyleCnt="0"/>
      <dgm:spPr/>
    </dgm:pt>
  </dgm:ptLst>
  <dgm:cxnLst>
    <dgm:cxn modelId="{655E1B49-CA52-4998-8C82-D75AEAA67F6B}" type="presOf" srcId="{4926EC9F-27E6-48B7-AEEB-DA8A659C81D3}" destId="{AC6428B1-7626-4322-BFFC-6C23BAA69EB0}" srcOrd="0" destOrd="0" presId="urn:microsoft.com/office/officeart/2005/8/layout/orgChart1"/>
    <dgm:cxn modelId="{863195F4-4B92-4756-A56B-27B4A5ED0339}" type="presOf" srcId="{DB91DAB7-E518-422E-9C98-0D722F4000EC}" destId="{0514E3F4-BBBE-4740-A9B0-DFF318F416A9}" srcOrd="1" destOrd="0" presId="urn:microsoft.com/office/officeart/2005/8/layout/orgChart1"/>
    <dgm:cxn modelId="{D2819BEE-F66B-4BF1-A693-295A177DCC83}" type="presOf" srcId="{9DBF7B42-9ECC-4659-8DA9-01C81ABB95B1}" destId="{A9C7F6AA-1B18-4DA3-98B4-D878A7016A12}" srcOrd="0" destOrd="0" presId="urn:microsoft.com/office/officeart/2005/8/layout/orgChart1"/>
    <dgm:cxn modelId="{7CE899BE-4C52-4A54-88B7-03775B49A432}" type="presOf" srcId="{28232385-F819-4CA4-AE82-7F1026AEC3B3}" destId="{BE742624-5463-4204-AD3A-6348A033E3B6}" srcOrd="0" destOrd="0" presId="urn:microsoft.com/office/officeart/2005/8/layout/orgChart1"/>
    <dgm:cxn modelId="{D59F37CB-52AD-4A5A-A504-9DC17A9CE062}" type="presOf" srcId="{3386EE15-95BE-43C0-886C-BB83E0012F6E}" destId="{691A086F-D71E-40F5-9E8E-DA85D73DB65A}" srcOrd="0" destOrd="0" presId="urn:microsoft.com/office/officeart/2005/8/layout/orgChart1"/>
    <dgm:cxn modelId="{96D628F9-4229-4DD0-AA0A-F8B19DF2B299}" type="presOf" srcId="{68833BA9-F4C0-4385-9C74-C35BC1E7F443}" destId="{74362E6D-96E8-4CA7-8D3C-C58B3135DEDB}" srcOrd="1" destOrd="0" presId="urn:microsoft.com/office/officeart/2005/8/layout/orgChart1"/>
    <dgm:cxn modelId="{CD82C5AF-72D4-4A49-A59C-26337A4CC918}" srcId="{28232385-F819-4CA4-AE82-7F1026AEC3B3}" destId="{DB91DAB7-E518-422E-9C98-0D722F4000EC}" srcOrd="0" destOrd="0" parTransId="{C3568CFA-A9FF-4CDC-BBE6-82FAF194B96E}" sibTransId="{119FBC3E-772D-4194-888D-6CBD09F5E225}"/>
    <dgm:cxn modelId="{A4B26B58-2F80-440A-A2B2-DC7AFB34876E}" type="presOf" srcId="{68833BA9-F4C0-4385-9C74-C35BC1E7F443}" destId="{45792EC8-BF15-4C99-B191-7766308B4B74}" srcOrd="0" destOrd="0" presId="urn:microsoft.com/office/officeart/2005/8/layout/orgChart1"/>
    <dgm:cxn modelId="{1C6B745C-EE31-4D4C-8425-9D67CCB9492B}" srcId="{DB91DAB7-E518-422E-9C98-0D722F4000EC}" destId="{4926EC9F-27E6-48B7-AEEB-DA8A659C81D3}" srcOrd="0" destOrd="0" parTransId="{3386EE15-95BE-43C0-886C-BB83E0012F6E}" sibTransId="{91192209-F309-4001-8647-C5F76A06A76C}"/>
    <dgm:cxn modelId="{24677FD7-5F30-414F-9290-6DE66A38F07B}" type="presOf" srcId="{DB91DAB7-E518-422E-9C98-0D722F4000EC}" destId="{08823783-B536-4810-A03A-9FC41A8E5472}" srcOrd="0" destOrd="0" presId="urn:microsoft.com/office/officeart/2005/8/layout/orgChart1"/>
    <dgm:cxn modelId="{D89BADD6-5246-4FD0-83FC-C9A748A802F6}" type="presOf" srcId="{4926EC9F-27E6-48B7-AEEB-DA8A659C81D3}" destId="{E316F2C2-F632-4FFA-803B-C97A4185E792}" srcOrd="1" destOrd="0" presId="urn:microsoft.com/office/officeart/2005/8/layout/orgChart1"/>
    <dgm:cxn modelId="{4D20E619-C4DC-4CE5-943E-DD985F612957}" srcId="{DB91DAB7-E518-422E-9C98-0D722F4000EC}" destId="{68833BA9-F4C0-4385-9C74-C35BC1E7F443}" srcOrd="1" destOrd="0" parTransId="{9DBF7B42-9ECC-4659-8DA9-01C81ABB95B1}" sibTransId="{6EB5F67D-1FAC-4A52-A265-E6D7146BE935}"/>
    <dgm:cxn modelId="{1A1FB50E-DC72-404C-849F-9FE842B583C0}" type="presParOf" srcId="{BE742624-5463-4204-AD3A-6348A033E3B6}" destId="{ABCE9C83-CB57-4AA7-8F07-C28D8C0B1B93}" srcOrd="0" destOrd="0" presId="urn:microsoft.com/office/officeart/2005/8/layout/orgChart1"/>
    <dgm:cxn modelId="{801BCBEE-8A20-4CDD-BC06-1EDB0CB41959}" type="presParOf" srcId="{ABCE9C83-CB57-4AA7-8F07-C28D8C0B1B93}" destId="{21A159B0-A256-4691-A962-C119D3686E2B}" srcOrd="0" destOrd="0" presId="urn:microsoft.com/office/officeart/2005/8/layout/orgChart1"/>
    <dgm:cxn modelId="{CD6945E1-1F02-441F-9F15-E45D407E8D6B}" type="presParOf" srcId="{21A159B0-A256-4691-A962-C119D3686E2B}" destId="{08823783-B536-4810-A03A-9FC41A8E5472}" srcOrd="0" destOrd="0" presId="urn:microsoft.com/office/officeart/2005/8/layout/orgChart1"/>
    <dgm:cxn modelId="{34E96F4B-631B-4149-B29F-F71D6A9C73B3}" type="presParOf" srcId="{21A159B0-A256-4691-A962-C119D3686E2B}" destId="{0514E3F4-BBBE-4740-A9B0-DFF318F416A9}" srcOrd="1" destOrd="0" presId="urn:microsoft.com/office/officeart/2005/8/layout/orgChart1"/>
    <dgm:cxn modelId="{47A25675-0107-4353-812E-B674DDADA149}" type="presParOf" srcId="{ABCE9C83-CB57-4AA7-8F07-C28D8C0B1B93}" destId="{2EFB39C7-F448-41A8-AFFE-99EF7CC3B806}" srcOrd="1" destOrd="0" presId="urn:microsoft.com/office/officeart/2005/8/layout/orgChart1"/>
    <dgm:cxn modelId="{0B569E33-88ED-478E-936D-65E5DB17AB08}" type="presParOf" srcId="{2EFB39C7-F448-41A8-AFFE-99EF7CC3B806}" destId="{691A086F-D71E-40F5-9E8E-DA85D73DB65A}" srcOrd="0" destOrd="0" presId="urn:microsoft.com/office/officeart/2005/8/layout/orgChart1"/>
    <dgm:cxn modelId="{B9B45FC7-A6A0-43B2-B5BE-DB53F23935B5}" type="presParOf" srcId="{2EFB39C7-F448-41A8-AFFE-99EF7CC3B806}" destId="{C2C1E45F-96D2-4860-B62E-0F36F9F7788A}" srcOrd="1" destOrd="0" presId="urn:microsoft.com/office/officeart/2005/8/layout/orgChart1"/>
    <dgm:cxn modelId="{4D713598-ADEE-48E7-B1E1-1BF17707401B}" type="presParOf" srcId="{C2C1E45F-96D2-4860-B62E-0F36F9F7788A}" destId="{05FD30C4-6D25-40B3-BACA-3836531B81D4}" srcOrd="0" destOrd="0" presId="urn:microsoft.com/office/officeart/2005/8/layout/orgChart1"/>
    <dgm:cxn modelId="{17B47295-92CB-4A52-B5DC-CFC58B43F4A5}" type="presParOf" srcId="{05FD30C4-6D25-40B3-BACA-3836531B81D4}" destId="{AC6428B1-7626-4322-BFFC-6C23BAA69EB0}" srcOrd="0" destOrd="0" presId="urn:microsoft.com/office/officeart/2005/8/layout/orgChart1"/>
    <dgm:cxn modelId="{3B9D57E5-6430-4F38-805D-448E37AF3B6A}" type="presParOf" srcId="{05FD30C4-6D25-40B3-BACA-3836531B81D4}" destId="{E316F2C2-F632-4FFA-803B-C97A4185E792}" srcOrd="1" destOrd="0" presId="urn:microsoft.com/office/officeart/2005/8/layout/orgChart1"/>
    <dgm:cxn modelId="{30D6E258-7F7E-4C0D-BB8E-39635F55EB74}" type="presParOf" srcId="{C2C1E45F-96D2-4860-B62E-0F36F9F7788A}" destId="{DE5F5815-8D46-4CCF-83A7-40C323127C64}" srcOrd="1" destOrd="0" presId="urn:microsoft.com/office/officeart/2005/8/layout/orgChart1"/>
    <dgm:cxn modelId="{3DBBA664-45EB-4EC7-BBDE-D99A339419AB}" type="presParOf" srcId="{C2C1E45F-96D2-4860-B62E-0F36F9F7788A}" destId="{E188BF20-028E-45FA-A022-D0E5BC031951}" srcOrd="2" destOrd="0" presId="urn:microsoft.com/office/officeart/2005/8/layout/orgChart1"/>
    <dgm:cxn modelId="{7DB77689-D08A-4B3E-9A32-A7EC5FDE713D}" type="presParOf" srcId="{2EFB39C7-F448-41A8-AFFE-99EF7CC3B806}" destId="{A9C7F6AA-1B18-4DA3-98B4-D878A7016A12}" srcOrd="2" destOrd="0" presId="urn:microsoft.com/office/officeart/2005/8/layout/orgChart1"/>
    <dgm:cxn modelId="{8A3285BE-FD8D-47DC-BC8F-C86094A72535}" type="presParOf" srcId="{2EFB39C7-F448-41A8-AFFE-99EF7CC3B806}" destId="{3A3EBE2B-3BF6-4A7D-9567-E3681C0E4AB8}" srcOrd="3" destOrd="0" presId="urn:microsoft.com/office/officeart/2005/8/layout/orgChart1"/>
    <dgm:cxn modelId="{B4C13444-9D5F-4549-B7DF-1B7AA3C8731E}" type="presParOf" srcId="{3A3EBE2B-3BF6-4A7D-9567-E3681C0E4AB8}" destId="{ECA5CCFA-7D0B-4D10-B6D5-3E2E02B4D22E}" srcOrd="0" destOrd="0" presId="urn:microsoft.com/office/officeart/2005/8/layout/orgChart1"/>
    <dgm:cxn modelId="{1B0D6281-8513-4B2A-9B7B-26D2E5C319D8}" type="presParOf" srcId="{ECA5CCFA-7D0B-4D10-B6D5-3E2E02B4D22E}" destId="{45792EC8-BF15-4C99-B191-7766308B4B74}" srcOrd="0" destOrd="0" presId="urn:microsoft.com/office/officeart/2005/8/layout/orgChart1"/>
    <dgm:cxn modelId="{0ED7187B-ACAA-4118-A283-4654C23CD810}" type="presParOf" srcId="{ECA5CCFA-7D0B-4D10-B6D5-3E2E02B4D22E}" destId="{74362E6D-96E8-4CA7-8D3C-C58B3135DEDB}" srcOrd="1" destOrd="0" presId="urn:microsoft.com/office/officeart/2005/8/layout/orgChart1"/>
    <dgm:cxn modelId="{F1A00224-B1E5-4528-A708-D184748FEC24}" type="presParOf" srcId="{3A3EBE2B-3BF6-4A7D-9567-E3681C0E4AB8}" destId="{CF81B88C-01CA-4C26-9423-E5CAFABAC2C4}" srcOrd="1" destOrd="0" presId="urn:microsoft.com/office/officeart/2005/8/layout/orgChart1"/>
    <dgm:cxn modelId="{6A60FFBE-700E-4EE5-89B7-B6492138DC1C}" type="presParOf" srcId="{3A3EBE2B-3BF6-4A7D-9567-E3681C0E4AB8}" destId="{46ECCDDC-30CA-4B88-A597-6C0A05F30509}" srcOrd="2" destOrd="0" presId="urn:microsoft.com/office/officeart/2005/8/layout/orgChart1"/>
    <dgm:cxn modelId="{B82EEF67-6C2B-4D1A-9DF3-A98F75693276}" type="presParOf" srcId="{ABCE9C83-CB57-4AA7-8F07-C28D8C0B1B93}" destId="{CB0F6165-2452-46C6-AE00-B41606E7700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895774-A4F7-41F0-962B-A8BA34573C9D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/>
      <dgm:spPr/>
    </dgm:pt>
    <dgm:pt modelId="{F7486513-2FCF-4099-90B5-2DF9126A0C0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Функции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F298D029-63E1-4D68-B5EF-F0F81F90A5B5}" type="parTrans" cxnId="{369F4922-40AE-4D33-A0B9-E9EE8D58B59E}">
      <dgm:prSet/>
      <dgm:spPr/>
      <dgm:t>
        <a:bodyPr/>
        <a:lstStyle/>
        <a:p>
          <a:endParaRPr lang="ru-RU"/>
        </a:p>
      </dgm:t>
    </dgm:pt>
    <dgm:pt modelId="{00A9022C-C248-4AAE-9F86-8FAD2F618253}" type="sibTrans" cxnId="{369F4922-40AE-4D33-A0B9-E9EE8D58B59E}">
      <dgm:prSet/>
      <dgm:spPr/>
      <dgm:t>
        <a:bodyPr/>
        <a:lstStyle/>
        <a:p>
          <a:endParaRPr lang="ru-RU"/>
        </a:p>
      </dgm:t>
    </dgm:pt>
    <dgm:pt modelId="{F833EFBD-327F-4006-88AC-1F6CD063EE5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Явные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2DA5DBA3-3440-48B0-BA40-AB9BF8E77FC7}" type="parTrans" cxnId="{348C0E31-B188-4C5A-9001-9B363DB72944}">
      <dgm:prSet/>
      <dgm:spPr/>
      <dgm:t>
        <a:bodyPr/>
        <a:lstStyle/>
        <a:p>
          <a:endParaRPr lang="ru-RU"/>
        </a:p>
      </dgm:t>
    </dgm:pt>
    <dgm:pt modelId="{A18D1D02-6011-448F-B73F-9DF752190EEC}" type="sibTrans" cxnId="{348C0E31-B188-4C5A-9001-9B363DB72944}">
      <dgm:prSet/>
      <dgm:spPr/>
      <dgm:t>
        <a:bodyPr/>
        <a:lstStyle/>
        <a:p>
          <a:endParaRPr lang="ru-RU"/>
        </a:p>
      </dgm:t>
    </dgm:pt>
    <dgm:pt modelId="{21310F12-D11D-45B8-AD53-A6C042ACE1A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charset="0"/>
            </a:rPr>
            <a:t>Скрытые</a:t>
          </a:r>
          <a:endParaRPr kumimoji="0" lang="ru-RU" b="0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A0D8CD85-EE01-4E8B-A068-2560ECF08BAE}" type="parTrans" cxnId="{7BEFF6B0-BCE2-4C85-BD5E-83E93582D3D3}">
      <dgm:prSet/>
      <dgm:spPr/>
      <dgm:t>
        <a:bodyPr/>
        <a:lstStyle/>
        <a:p>
          <a:endParaRPr lang="ru-RU"/>
        </a:p>
      </dgm:t>
    </dgm:pt>
    <dgm:pt modelId="{07980E9F-BCE9-478E-9D88-CD4BC9A88029}" type="sibTrans" cxnId="{7BEFF6B0-BCE2-4C85-BD5E-83E93582D3D3}">
      <dgm:prSet/>
      <dgm:spPr/>
      <dgm:t>
        <a:bodyPr/>
        <a:lstStyle/>
        <a:p>
          <a:endParaRPr lang="ru-RU"/>
        </a:p>
      </dgm:t>
    </dgm:pt>
    <dgm:pt modelId="{71EF0F26-DFEF-4CAA-9895-8704F4F1D3BC}" type="pres">
      <dgm:prSet presAssocID="{AD895774-A4F7-41F0-962B-A8BA34573C9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5553756-50D2-4441-B18A-38F94651FF64}" type="pres">
      <dgm:prSet presAssocID="{F7486513-2FCF-4099-90B5-2DF9126A0C08}" presName="hierRoot1" presStyleCnt="0">
        <dgm:presLayoutVars>
          <dgm:hierBranch/>
        </dgm:presLayoutVars>
      </dgm:prSet>
      <dgm:spPr/>
    </dgm:pt>
    <dgm:pt modelId="{A7A73168-78FD-4A6D-901E-6E2D88186647}" type="pres">
      <dgm:prSet presAssocID="{F7486513-2FCF-4099-90B5-2DF9126A0C08}" presName="rootComposite1" presStyleCnt="0"/>
      <dgm:spPr/>
    </dgm:pt>
    <dgm:pt modelId="{C86B883C-39CF-435F-9758-CB46E4DBE06B}" type="pres">
      <dgm:prSet presAssocID="{F7486513-2FCF-4099-90B5-2DF9126A0C0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172694-570F-412E-83E1-54539F6DB265}" type="pres">
      <dgm:prSet presAssocID="{F7486513-2FCF-4099-90B5-2DF9126A0C0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ABCEFE5-CBCE-422E-B9BE-D10A07977823}" type="pres">
      <dgm:prSet presAssocID="{F7486513-2FCF-4099-90B5-2DF9126A0C08}" presName="hierChild2" presStyleCnt="0"/>
      <dgm:spPr/>
    </dgm:pt>
    <dgm:pt modelId="{EDB660F1-76D5-403B-81E2-7E978C99FA13}" type="pres">
      <dgm:prSet presAssocID="{2DA5DBA3-3440-48B0-BA40-AB9BF8E77FC7}" presName="Name35" presStyleLbl="parChTrans1D2" presStyleIdx="0" presStyleCnt="2"/>
      <dgm:spPr/>
      <dgm:t>
        <a:bodyPr/>
        <a:lstStyle/>
        <a:p>
          <a:endParaRPr lang="ru-RU"/>
        </a:p>
      </dgm:t>
    </dgm:pt>
    <dgm:pt modelId="{E9165591-BA0F-415E-8D03-885F91D6484D}" type="pres">
      <dgm:prSet presAssocID="{F833EFBD-327F-4006-88AC-1F6CD063EE51}" presName="hierRoot2" presStyleCnt="0">
        <dgm:presLayoutVars>
          <dgm:hierBranch/>
        </dgm:presLayoutVars>
      </dgm:prSet>
      <dgm:spPr/>
    </dgm:pt>
    <dgm:pt modelId="{DFCADD33-E0A1-4BE3-B01E-A7F230C67EF5}" type="pres">
      <dgm:prSet presAssocID="{F833EFBD-327F-4006-88AC-1F6CD063EE51}" presName="rootComposite" presStyleCnt="0"/>
      <dgm:spPr/>
    </dgm:pt>
    <dgm:pt modelId="{02E86C98-9501-4B1D-9D90-071C662DE551}" type="pres">
      <dgm:prSet presAssocID="{F833EFBD-327F-4006-88AC-1F6CD063EE51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B3CD69-A99B-4997-A3C2-3C7CF6B4F26B}" type="pres">
      <dgm:prSet presAssocID="{F833EFBD-327F-4006-88AC-1F6CD063EE51}" presName="rootConnector" presStyleLbl="node2" presStyleIdx="0" presStyleCnt="2"/>
      <dgm:spPr/>
      <dgm:t>
        <a:bodyPr/>
        <a:lstStyle/>
        <a:p>
          <a:endParaRPr lang="ru-RU"/>
        </a:p>
      </dgm:t>
    </dgm:pt>
    <dgm:pt modelId="{1A3A23E2-A2F4-4ACD-B40A-ED78803E9A45}" type="pres">
      <dgm:prSet presAssocID="{F833EFBD-327F-4006-88AC-1F6CD063EE51}" presName="hierChild4" presStyleCnt="0"/>
      <dgm:spPr/>
    </dgm:pt>
    <dgm:pt modelId="{AA480459-B524-4C03-A424-122D8484E2A3}" type="pres">
      <dgm:prSet presAssocID="{F833EFBD-327F-4006-88AC-1F6CD063EE51}" presName="hierChild5" presStyleCnt="0"/>
      <dgm:spPr/>
    </dgm:pt>
    <dgm:pt modelId="{4C110432-9BE6-4600-B7B7-C191D98BDEA3}" type="pres">
      <dgm:prSet presAssocID="{A0D8CD85-EE01-4E8B-A068-2560ECF08BAE}" presName="Name35" presStyleLbl="parChTrans1D2" presStyleIdx="1" presStyleCnt="2"/>
      <dgm:spPr/>
      <dgm:t>
        <a:bodyPr/>
        <a:lstStyle/>
        <a:p>
          <a:endParaRPr lang="ru-RU"/>
        </a:p>
      </dgm:t>
    </dgm:pt>
    <dgm:pt modelId="{6FDB509E-7A0E-4300-95AB-152C1007CF1E}" type="pres">
      <dgm:prSet presAssocID="{21310F12-D11D-45B8-AD53-A6C042ACE1AC}" presName="hierRoot2" presStyleCnt="0">
        <dgm:presLayoutVars>
          <dgm:hierBranch/>
        </dgm:presLayoutVars>
      </dgm:prSet>
      <dgm:spPr/>
    </dgm:pt>
    <dgm:pt modelId="{A7DC7695-DA2B-413F-8859-AC2F85D3475C}" type="pres">
      <dgm:prSet presAssocID="{21310F12-D11D-45B8-AD53-A6C042ACE1AC}" presName="rootComposite" presStyleCnt="0"/>
      <dgm:spPr/>
    </dgm:pt>
    <dgm:pt modelId="{FD4AE54F-7D99-4408-8982-06EC3E8612EC}" type="pres">
      <dgm:prSet presAssocID="{21310F12-D11D-45B8-AD53-A6C042ACE1AC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EFE64A-7420-46B4-B590-61F09CEEF6FC}" type="pres">
      <dgm:prSet presAssocID="{21310F12-D11D-45B8-AD53-A6C042ACE1AC}" presName="rootConnector" presStyleLbl="node2" presStyleIdx="1" presStyleCnt="2"/>
      <dgm:spPr/>
      <dgm:t>
        <a:bodyPr/>
        <a:lstStyle/>
        <a:p>
          <a:endParaRPr lang="ru-RU"/>
        </a:p>
      </dgm:t>
    </dgm:pt>
    <dgm:pt modelId="{15B62767-3035-4E20-9B4E-A66792A90C92}" type="pres">
      <dgm:prSet presAssocID="{21310F12-D11D-45B8-AD53-A6C042ACE1AC}" presName="hierChild4" presStyleCnt="0"/>
      <dgm:spPr/>
    </dgm:pt>
    <dgm:pt modelId="{DE8C4FF9-820D-4CAF-A66A-6EC6F8FF963C}" type="pres">
      <dgm:prSet presAssocID="{21310F12-D11D-45B8-AD53-A6C042ACE1AC}" presName="hierChild5" presStyleCnt="0"/>
      <dgm:spPr/>
    </dgm:pt>
    <dgm:pt modelId="{52D40841-D3FC-4CF9-AD1D-6556499F93AF}" type="pres">
      <dgm:prSet presAssocID="{F7486513-2FCF-4099-90B5-2DF9126A0C08}" presName="hierChild3" presStyleCnt="0"/>
      <dgm:spPr/>
    </dgm:pt>
  </dgm:ptLst>
  <dgm:cxnLst>
    <dgm:cxn modelId="{22D2697D-5184-4718-8036-502A72ABC659}" type="presOf" srcId="{F7486513-2FCF-4099-90B5-2DF9126A0C08}" destId="{C86B883C-39CF-435F-9758-CB46E4DBE06B}" srcOrd="0" destOrd="0" presId="urn:microsoft.com/office/officeart/2005/8/layout/orgChart1"/>
    <dgm:cxn modelId="{3400F038-9306-4750-B81C-CC444227F15E}" type="presOf" srcId="{F833EFBD-327F-4006-88AC-1F6CD063EE51}" destId="{02E86C98-9501-4B1D-9D90-071C662DE551}" srcOrd="0" destOrd="0" presId="urn:microsoft.com/office/officeart/2005/8/layout/orgChart1"/>
    <dgm:cxn modelId="{7BEFF6B0-BCE2-4C85-BD5E-83E93582D3D3}" srcId="{F7486513-2FCF-4099-90B5-2DF9126A0C08}" destId="{21310F12-D11D-45B8-AD53-A6C042ACE1AC}" srcOrd="1" destOrd="0" parTransId="{A0D8CD85-EE01-4E8B-A068-2560ECF08BAE}" sibTransId="{07980E9F-BCE9-478E-9D88-CD4BC9A88029}"/>
    <dgm:cxn modelId="{59B093B5-0D7F-4C87-92D1-4A5FDCF2AB5A}" type="presOf" srcId="{F833EFBD-327F-4006-88AC-1F6CD063EE51}" destId="{61B3CD69-A99B-4997-A3C2-3C7CF6B4F26B}" srcOrd="1" destOrd="0" presId="urn:microsoft.com/office/officeart/2005/8/layout/orgChart1"/>
    <dgm:cxn modelId="{348C0E31-B188-4C5A-9001-9B363DB72944}" srcId="{F7486513-2FCF-4099-90B5-2DF9126A0C08}" destId="{F833EFBD-327F-4006-88AC-1F6CD063EE51}" srcOrd="0" destOrd="0" parTransId="{2DA5DBA3-3440-48B0-BA40-AB9BF8E77FC7}" sibTransId="{A18D1D02-6011-448F-B73F-9DF752190EEC}"/>
    <dgm:cxn modelId="{270E2502-5D3C-4BE5-B841-F420C10DCC8F}" type="presOf" srcId="{21310F12-D11D-45B8-AD53-A6C042ACE1AC}" destId="{FD4AE54F-7D99-4408-8982-06EC3E8612EC}" srcOrd="0" destOrd="0" presId="urn:microsoft.com/office/officeart/2005/8/layout/orgChart1"/>
    <dgm:cxn modelId="{E2E413E4-BE65-42C9-B749-14432F40E936}" type="presOf" srcId="{A0D8CD85-EE01-4E8B-A068-2560ECF08BAE}" destId="{4C110432-9BE6-4600-B7B7-C191D98BDEA3}" srcOrd="0" destOrd="0" presId="urn:microsoft.com/office/officeart/2005/8/layout/orgChart1"/>
    <dgm:cxn modelId="{535A2FD2-0AEF-4FDE-80CC-10F57D963C54}" type="presOf" srcId="{AD895774-A4F7-41F0-962B-A8BA34573C9D}" destId="{71EF0F26-DFEF-4CAA-9895-8704F4F1D3BC}" srcOrd="0" destOrd="0" presId="urn:microsoft.com/office/officeart/2005/8/layout/orgChart1"/>
    <dgm:cxn modelId="{369F4922-40AE-4D33-A0B9-E9EE8D58B59E}" srcId="{AD895774-A4F7-41F0-962B-A8BA34573C9D}" destId="{F7486513-2FCF-4099-90B5-2DF9126A0C08}" srcOrd="0" destOrd="0" parTransId="{F298D029-63E1-4D68-B5EF-F0F81F90A5B5}" sibTransId="{00A9022C-C248-4AAE-9F86-8FAD2F618253}"/>
    <dgm:cxn modelId="{748647D1-7378-4A23-B3B9-250842005BF4}" type="presOf" srcId="{2DA5DBA3-3440-48B0-BA40-AB9BF8E77FC7}" destId="{EDB660F1-76D5-403B-81E2-7E978C99FA13}" srcOrd="0" destOrd="0" presId="urn:microsoft.com/office/officeart/2005/8/layout/orgChart1"/>
    <dgm:cxn modelId="{EE8FEE81-95CB-434A-BDF7-0D5A252F2352}" type="presOf" srcId="{F7486513-2FCF-4099-90B5-2DF9126A0C08}" destId="{D9172694-570F-412E-83E1-54539F6DB265}" srcOrd="1" destOrd="0" presId="urn:microsoft.com/office/officeart/2005/8/layout/orgChart1"/>
    <dgm:cxn modelId="{81F294AB-0B2F-48CF-AB83-18C6EECF278B}" type="presOf" srcId="{21310F12-D11D-45B8-AD53-A6C042ACE1AC}" destId="{7CEFE64A-7420-46B4-B590-61F09CEEF6FC}" srcOrd="1" destOrd="0" presId="urn:microsoft.com/office/officeart/2005/8/layout/orgChart1"/>
    <dgm:cxn modelId="{124D7335-343A-4437-9DBD-274D763E71B8}" type="presParOf" srcId="{71EF0F26-DFEF-4CAA-9895-8704F4F1D3BC}" destId="{65553756-50D2-4441-B18A-38F94651FF64}" srcOrd="0" destOrd="0" presId="urn:microsoft.com/office/officeart/2005/8/layout/orgChart1"/>
    <dgm:cxn modelId="{E2178941-3F4B-4E85-BE6E-9056D93EC9DA}" type="presParOf" srcId="{65553756-50D2-4441-B18A-38F94651FF64}" destId="{A7A73168-78FD-4A6D-901E-6E2D88186647}" srcOrd="0" destOrd="0" presId="urn:microsoft.com/office/officeart/2005/8/layout/orgChart1"/>
    <dgm:cxn modelId="{54A03FF5-D9E8-4065-9C3D-A11DE2565D7D}" type="presParOf" srcId="{A7A73168-78FD-4A6D-901E-6E2D88186647}" destId="{C86B883C-39CF-435F-9758-CB46E4DBE06B}" srcOrd="0" destOrd="0" presId="urn:microsoft.com/office/officeart/2005/8/layout/orgChart1"/>
    <dgm:cxn modelId="{00171DF4-A586-4B26-ADCA-877873A89AD6}" type="presParOf" srcId="{A7A73168-78FD-4A6D-901E-6E2D88186647}" destId="{D9172694-570F-412E-83E1-54539F6DB265}" srcOrd="1" destOrd="0" presId="urn:microsoft.com/office/officeart/2005/8/layout/orgChart1"/>
    <dgm:cxn modelId="{CA180A5A-9A1B-4EA4-A78C-8F44D9A3DAF9}" type="presParOf" srcId="{65553756-50D2-4441-B18A-38F94651FF64}" destId="{AABCEFE5-CBCE-422E-B9BE-D10A07977823}" srcOrd="1" destOrd="0" presId="urn:microsoft.com/office/officeart/2005/8/layout/orgChart1"/>
    <dgm:cxn modelId="{9CD515FE-5DCB-4051-9028-EEF1963ECE4B}" type="presParOf" srcId="{AABCEFE5-CBCE-422E-B9BE-D10A07977823}" destId="{EDB660F1-76D5-403B-81E2-7E978C99FA13}" srcOrd="0" destOrd="0" presId="urn:microsoft.com/office/officeart/2005/8/layout/orgChart1"/>
    <dgm:cxn modelId="{2F06E7BA-8003-476D-93AB-EAE4F181CA7A}" type="presParOf" srcId="{AABCEFE5-CBCE-422E-B9BE-D10A07977823}" destId="{E9165591-BA0F-415E-8D03-885F91D6484D}" srcOrd="1" destOrd="0" presId="urn:microsoft.com/office/officeart/2005/8/layout/orgChart1"/>
    <dgm:cxn modelId="{7F077453-0BF2-40D0-9A02-AD34D841EC1B}" type="presParOf" srcId="{E9165591-BA0F-415E-8D03-885F91D6484D}" destId="{DFCADD33-E0A1-4BE3-B01E-A7F230C67EF5}" srcOrd="0" destOrd="0" presId="urn:microsoft.com/office/officeart/2005/8/layout/orgChart1"/>
    <dgm:cxn modelId="{E056279C-777B-470F-B3F9-023EEC07C643}" type="presParOf" srcId="{DFCADD33-E0A1-4BE3-B01E-A7F230C67EF5}" destId="{02E86C98-9501-4B1D-9D90-071C662DE551}" srcOrd="0" destOrd="0" presId="urn:microsoft.com/office/officeart/2005/8/layout/orgChart1"/>
    <dgm:cxn modelId="{4675F901-32F3-44B5-8867-2BE71FF8E1EF}" type="presParOf" srcId="{DFCADD33-E0A1-4BE3-B01E-A7F230C67EF5}" destId="{61B3CD69-A99B-4997-A3C2-3C7CF6B4F26B}" srcOrd="1" destOrd="0" presId="urn:microsoft.com/office/officeart/2005/8/layout/orgChart1"/>
    <dgm:cxn modelId="{FF6FF804-CA88-4F80-88B2-D7DEF0F0601E}" type="presParOf" srcId="{E9165591-BA0F-415E-8D03-885F91D6484D}" destId="{1A3A23E2-A2F4-4ACD-B40A-ED78803E9A45}" srcOrd="1" destOrd="0" presId="urn:microsoft.com/office/officeart/2005/8/layout/orgChart1"/>
    <dgm:cxn modelId="{5DCC9C3F-DC9A-4A48-BF19-D8CB9347EF00}" type="presParOf" srcId="{E9165591-BA0F-415E-8D03-885F91D6484D}" destId="{AA480459-B524-4C03-A424-122D8484E2A3}" srcOrd="2" destOrd="0" presId="urn:microsoft.com/office/officeart/2005/8/layout/orgChart1"/>
    <dgm:cxn modelId="{F860276B-6BAA-426A-A57F-CD7571F1BD43}" type="presParOf" srcId="{AABCEFE5-CBCE-422E-B9BE-D10A07977823}" destId="{4C110432-9BE6-4600-B7B7-C191D98BDEA3}" srcOrd="2" destOrd="0" presId="urn:microsoft.com/office/officeart/2005/8/layout/orgChart1"/>
    <dgm:cxn modelId="{4CD60C2A-4785-44EB-9A71-8A0AB48218D4}" type="presParOf" srcId="{AABCEFE5-CBCE-422E-B9BE-D10A07977823}" destId="{6FDB509E-7A0E-4300-95AB-152C1007CF1E}" srcOrd="3" destOrd="0" presId="urn:microsoft.com/office/officeart/2005/8/layout/orgChart1"/>
    <dgm:cxn modelId="{EEFDEBE7-61B5-4548-9C2E-1DE5C63F4927}" type="presParOf" srcId="{6FDB509E-7A0E-4300-95AB-152C1007CF1E}" destId="{A7DC7695-DA2B-413F-8859-AC2F85D3475C}" srcOrd="0" destOrd="0" presId="urn:microsoft.com/office/officeart/2005/8/layout/orgChart1"/>
    <dgm:cxn modelId="{400CFDA4-1ACB-45BA-B25B-2DA7F8288121}" type="presParOf" srcId="{A7DC7695-DA2B-413F-8859-AC2F85D3475C}" destId="{FD4AE54F-7D99-4408-8982-06EC3E8612EC}" srcOrd="0" destOrd="0" presId="urn:microsoft.com/office/officeart/2005/8/layout/orgChart1"/>
    <dgm:cxn modelId="{0EA6A5AC-3CE9-4BBB-B263-251899D0486F}" type="presParOf" srcId="{A7DC7695-DA2B-413F-8859-AC2F85D3475C}" destId="{7CEFE64A-7420-46B4-B590-61F09CEEF6FC}" srcOrd="1" destOrd="0" presId="urn:microsoft.com/office/officeart/2005/8/layout/orgChart1"/>
    <dgm:cxn modelId="{8029D5FE-36C6-4C78-AB14-F297A6FFE434}" type="presParOf" srcId="{6FDB509E-7A0E-4300-95AB-152C1007CF1E}" destId="{15B62767-3035-4E20-9B4E-A66792A90C92}" srcOrd="1" destOrd="0" presId="urn:microsoft.com/office/officeart/2005/8/layout/orgChart1"/>
    <dgm:cxn modelId="{7E5CDE65-E8ED-48A7-B27B-72DA25E40319}" type="presParOf" srcId="{6FDB509E-7A0E-4300-95AB-152C1007CF1E}" destId="{DE8C4FF9-820D-4CAF-A66A-6EC6F8FF963C}" srcOrd="2" destOrd="0" presId="urn:microsoft.com/office/officeart/2005/8/layout/orgChart1"/>
    <dgm:cxn modelId="{82FE9AB2-AD9B-4DAB-81F7-B10C3ADD98F5}" type="presParOf" srcId="{65553756-50D2-4441-B18A-38F94651FF64}" destId="{52D40841-D3FC-4CF9-AD1D-6556499F93A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8EC127-AA81-4F1B-B501-F877DC05A2C1}">
      <dsp:nvSpPr>
        <dsp:cNvPr id="0" name=""/>
        <dsp:cNvSpPr/>
      </dsp:nvSpPr>
      <dsp:spPr>
        <a:xfrm>
          <a:off x="3962400" y="1833463"/>
          <a:ext cx="2168412" cy="7526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6336"/>
              </a:lnTo>
              <a:lnTo>
                <a:pt x="2168412" y="376336"/>
              </a:lnTo>
              <a:lnTo>
                <a:pt x="2168412" y="752672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6586E2-40DE-4060-B265-AE05668AF83E}">
      <dsp:nvSpPr>
        <dsp:cNvPr id="0" name=""/>
        <dsp:cNvSpPr/>
      </dsp:nvSpPr>
      <dsp:spPr>
        <a:xfrm>
          <a:off x="1793987" y="1833463"/>
          <a:ext cx="2168412" cy="752672"/>
        </a:xfrm>
        <a:custGeom>
          <a:avLst/>
          <a:gdLst/>
          <a:ahLst/>
          <a:cxnLst/>
          <a:rect l="0" t="0" r="0" b="0"/>
          <a:pathLst>
            <a:path>
              <a:moveTo>
                <a:pt x="2168412" y="0"/>
              </a:moveTo>
              <a:lnTo>
                <a:pt x="2168412" y="376336"/>
              </a:lnTo>
              <a:lnTo>
                <a:pt x="0" y="376336"/>
              </a:lnTo>
              <a:lnTo>
                <a:pt x="0" y="752672"/>
              </a:lnTo>
            </a:path>
          </a:pathLst>
        </a:custGeom>
        <a:noFill/>
        <a:ln w="1905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C2BEA1-9A7E-4CF7-93D7-659C7BFE5DE3}">
      <dsp:nvSpPr>
        <dsp:cNvPr id="0" name=""/>
        <dsp:cNvSpPr/>
      </dsp:nvSpPr>
      <dsp:spPr>
        <a:xfrm>
          <a:off x="2170323" y="41387"/>
          <a:ext cx="3584153" cy="17920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700" b="0" i="0" u="none" strike="noStrike" kern="1200" cap="none" normalizeH="0" baseline="0" smtClean="0">
              <a:ln/>
              <a:effectLst/>
              <a:latin typeface="Arial" charset="0"/>
            </a:rPr>
            <a:t>Социальные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700" b="0" i="0" u="none" strike="noStrike" kern="1200" cap="none" normalizeH="0" baseline="0" smtClean="0">
              <a:ln/>
              <a:effectLst/>
              <a:latin typeface="Arial" charset="0"/>
            </a:rPr>
            <a:t>институты</a:t>
          </a:r>
          <a:endParaRPr kumimoji="0" lang="ru-RU" sz="4700" b="0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2170323" y="41387"/>
        <a:ext cx="3584153" cy="1792076"/>
      </dsp:txXfrm>
    </dsp:sp>
    <dsp:sp modelId="{901BB8DE-CE42-4609-89DB-A87C16B0E080}">
      <dsp:nvSpPr>
        <dsp:cNvPr id="0" name=""/>
        <dsp:cNvSpPr/>
      </dsp:nvSpPr>
      <dsp:spPr>
        <a:xfrm>
          <a:off x="1910" y="2586136"/>
          <a:ext cx="3584153" cy="17920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700" b="0" i="0" u="none" strike="noStrike" kern="1200" cap="none" normalizeH="0" baseline="0" smtClean="0">
              <a:ln/>
              <a:effectLst/>
              <a:latin typeface="Arial" charset="0"/>
            </a:rPr>
            <a:t>Главные</a:t>
          </a:r>
          <a:endParaRPr kumimoji="0" lang="ru-RU" sz="4700" b="0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1910" y="2586136"/>
        <a:ext cx="3584153" cy="1792076"/>
      </dsp:txXfrm>
    </dsp:sp>
    <dsp:sp modelId="{7C790E7A-045A-4F67-9B3B-B2EA81B6773B}">
      <dsp:nvSpPr>
        <dsp:cNvPr id="0" name=""/>
        <dsp:cNvSpPr/>
      </dsp:nvSpPr>
      <dsp:spPr>
        <a:xfrm>
          <a:off x="4338736" y="2586136"/>
          <a:ext cx="3584153" cy="17920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700" b="0" i="0" u="none" strike="noStrike" kern="1200" cap="none" normalizeH="0" baseline="0" smtClean="0">
              <a:ln/>
              <a:effectLst/>
              <a:latin typeface="Arial" charset="0"/>
            </a:rPr>
            <a:t>Неосновные</a:t>
          </a:r>
          <a:endParaRPr kumimoji="0" lang="ru-RU" sz="4700" b="0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4338736" y="2586136"/>
        <a:ext cx="3584153" cy="179207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22CF3-8CE2-495C-86E2-796357EE80BE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CF241-5597-43A2-AC72-8F20BA805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A4960-E8CE-4388-B861-FF180BD444D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A4960-E8CE-4388-B861-FF180BD444D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A4960-E8CE-4388-B861-FF180BD444D4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A4960-E8CE-4388-B861-FF180BD444D4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B5F7785-D19F-4FD2-8784-1EAA2A4FC9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Социальные институты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Д/З: § </a:t>
            </a:r>
            <a:r>
              <a:rPr lang="ru-RU" dirty="0" smtClean="0">
                <a:solidFill>
                  <a:schemeClr val="tx1"/>
                </a:solidFill>
              </a:rPr>
              <a:t>2, </a:t>
            </a:r>
            <a:r>
              <a:rPr lang="ru-RU" dirty="0" smtClean="0">
                <a:solidFill>
                  <a:schemeClr val="tx1"/>
                </a:solidFill>
              </a:rPr>
              <a:t>вопросы 1-3,6, задания 5,6, письменно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Неосновные социальные институты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1520" y="1219200"/>
            <a:ext cx="4752528" cy="493776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ru-RU" sz="3600" b="1" dirty="0" smtClean="0"/>
              <a:t>Институт политики</a:t>
            </a:r>
            <a:r>
              <a:rPr lang="ru-RU" sz="3600" dirty="0" smtClean="0"/>
              <a:t> содержит институты президентства, монархии, парламента, судов, правоохранительных органов и др.</a:t>
            </a:r>
          </a:p>
          <a:p>
            <a:pPr algn="ctr">
              <a:buNone/>
            </a:pPr>
            <a:endParaRPr lang="ru-RU" sz="3600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988840"/>
            <a:ext cx="3672408" cy="393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Неосновные социальные институты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ctr" eaLnBrk="1" hangingPunct="1">
              <a:buNone/>
            </a:pPr>
            <a:r>
              <a:rPr lang="ru-RU" sz="3600" b="1" dirty="0" smtClean="0"/>
              <a:t>Институт экономики</a:t>
            </a:r>
            <a:r>
              <a:rPr lang="ru-RU" sz="3600" dirty="0" smtClean="0"/>
              <a:t> содержит институты рынка, торговли, банковского дела, маркетинга и др.</a:t>
            </a:r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pic>
        <p:nvPicPr>
          <p:cNvPr id="10244" name="Picture 4" descr="dol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060848"/>
            <a:ext cx="4176713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Неосновные социальные институты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ru-RU" sz="4000" b="1" dirty="0" smtClean="0"/>
              <a:t>Институт образования</a:t>
            </a:r>
            <a:r>
              <a:rPr lang="ru-RU" sz="4000" dirty="0" smtClean="0"/>
              <a:t> содержит институты науки, музеев, спорта, театров, библиотечного дела и пр.</a:t>
            </a:r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endParaRPr lang="ru-RU" sz="4000" dirty="0" smtClean="0"/>
          </a:p>
        </p:txBody>
      </p:sp>
      <p:pic>
        <p:nvPicPr>
          <p:cNvPr id="11268" name="Grafik 3" descr="educati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132856"/>
            <a:ext cx="434018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Неосновные социальные институты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ru-RU" sz="3600" b="1" dirty="0" smtClean="0"/>
              <a:t>Институт религии</a:t>
            </a:r>
            <a:r>
              <a:rPr lang="ru-RU" sz="3600" dirty="0" smtClean="0"/>
              <a:t> содержит институты папства, целибата, крещения, исповеди, инквизиции, монашества и др.</a:t>
            </a:r>
          </a:p>
          <a:p>
            <a:pPr algn="ctr">
              <a:buNone/>
            </a:pPr>
            <a:endParaRPr lang="ru-RU" sz="3600" dirty="0" smtClean="0"/>
          </a:p>
        </p:txBody>
      </p:sp>
      <p:pic>
        <p:nvPicPr>
          <p:cNvPr id="5" name="Содержимое 4" descr="Хоопонопоно-и-моя-религия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748212" y="1970087"/>
            <a:ext cx="38100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/>
              <a:t>Словарь: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5400" dirty="0" smtClean="0"/>
              <a:t>Институционализация – это процесс закрепления социальных норм, правил, статусов и ролей, процесс образования социального института.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Этапы институционализации: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Потребность, переросшая в цель.</a:t>
            </a:r>
          </a:p>
          <a:p>
            <a:r>
              <a:rPr lang="ru-RU" sz="4000" dirty="0"/>
              <a:t>Социальные нормы.</a:t>
            </a:r>
          </a:p>
          <a:p>
            <a:r>
              <a:rPr lang="ru-RU" sz="4000" dirty="0"/>
              <a:t>Система символов.</a:t>
            </a:r>
          </a:p>
          <a:p>
            <a:r>
              <a:rPr lang="ru-RU" sz="4000" dirty="0"/>
              <a:t>Статусы и роли.</a:t>
            </a:r>
          </a:p>
          <a:p>
            <a:r>
              <a:rPr lang="ru-RU" sz="4000" dirty="0"/>
              <a:t>Материальная база.</a:t>
            </a:r>
          </a:p>
          <a:p>
            <a:r>
              <a:rPr lang="ru-RU" sz="4000" dirty="0"/>
              <a:t>Включение в общественные отношения, санкции.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9872" y="6021288"/>
            <a:ext cx="504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Пример на стр. 18 «Наука».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Историчность (возникают на определенном этапе развития общества, видоизменяются…)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Администратор\Desktop\7e2c5-2183600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2486819"/>
            <a:ext cx="2476500" cy="3429000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esktop\0_1222_567a2df1_X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b="2268"/>
          <a:stretch>
            <a:fillRect/>
          </a:stretch>
        </p:blipFill>
        <p:spPr bwMode="auto">
          <a:xfrm>
            <a:off x="5639426" y="2524987"/>
            <a:ext cx="2100926" cy="3208269"/>
          </a:xfrm>
          <a:prstGeom prst="rect">
            <a:avLst/>
          </a:prstGeom>
          <a:noFill/>
        </p:spPr>
      </p:pic>
      <p:sp>
        <p:nvSpPr>
          <p:cNvPr id="8" name="Выгнутая вниз стрелка 7"/>
          <p:cNvSpPr/>
          <p:nvPr/>
        </p:nvSpPr>
        <p:spPr>
          <a:xfrm>
            <a:off x="3275856" y="5733256"/>
            <a:ext cx="2952328" cy="94754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Признаки социальных институтов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1. Совокупность лиц, занятых определенным видом деятельности и обеспечивающих в процессе этой деятельности удовлетворение определенной значимой для общества потребности.</a:t>
            </a:r>
            <a:endParaRPr lang="ru-RU" dirty="0" smtClean="0"/>
          </a:p>
        </p:txBody>
      </p:sp>
      <p:pic>
        <p:nvPicPr>
          <p:cNvPr id="10" name="Рисунок 9" descr="3bbb05d479e94c7192ef5ddaf6863370.jpg"/>
          <p:cNvPicPr>
            <a:picLocks noChangeAspect="1"/>
          </p:cNvPicPr>
          <p:nvPr/>
        </p:nvPicPr>
        <p:blipFill>
          <a:blip r:embed="rId2" cstate="print"/>
          <a:srcRect l="27489" t="9051" r="27489" b="26900"/>
          <a:stretch>
            <a:fillRect/>
          </a:stretch>
        </p:blipFill>
        <p:spPr>
          <a:xfrm>
            <a:off x="4499992" y="1268760"/>
            <a:ext cx="1728192" cy="2635493"/>
          </a:xfrm>
          <a:prstGeom prst="rect">
            <a:avLst/>
          </a:prstGeom>
        </p:spPr>
      </p:pic>
      <p:pic>
        <p:nvPicPr>
          <p:cNvPr id="11" name="Рисунок 10" descr="images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2276872"/>
            <a:ext cx="2514600" cy="1819275"/>
          </a:xfrm>
          <a:prstGeom prst="rect">
            <a:avLst/>
          </a:prstGeom>
        </p:spPr>
      </p:pic>
      <p:pic>
        <p:nvPicPr>
          <p:cNvPr id="12" name="Рисунок 11" descr="x_eba22d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4149080"/>
            <a:ext cx="3253383" cy="2177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Признаки социальных институтов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2. Символические культурные признаки</a:t>
            </a:r>
            <a:r>
              <a:rPr lang="ru-RU" dirty="0" smtClean="0"/>
              <a:t> – образы, представления об институте, отражающие его специфические черты в концентрированном виде.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(обручальное кольцо, флаг, герб, крест и т.д.)</a:t>
            </a:r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pic>
        <p:nvPicPr>
          <p:cNvPr id="5" name="Содержимое 4" descr="full-7d6efa66957ccd82611a5bb244f64313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716016" y="1268760"/>
            <a:ext cx="1478408" cy="1828959"/>
          </a:xfrm>
        </p:spPr>
      </p:pic>
      <p:pic>
        <p:nvPicPr>
          <p:cNvPr id="6" name="Рисунок 5" descr="g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1268760"/>
            <a:ext cx="2411760" cy="1632576"/>
          </a:xfrm>
          <a:prstGeom prst="rect">
            <a:avLst/>
          </a:prstGeom>
        </p:spPr>
      </p:pic>
      <p:pic>
        <p:nvPicPr>
          <p:cNvPr id="7" name="Рисунок 6" descr="2010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140968"/>
            <a:ext cx="2458963" cy="2458963"/>
          </a:xfrm>
          <a:prstGeom prst="rect">
            <a:avLst/>
          </a:prstGeom>
        </p:spPr>
      </p:pic>
      <p:pic>
        <p:nvPicPr>
          <p:cNvPr id="8" name="Рисунок 7" descr="Хоопонопоно-и-моя-религия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4005064"/>
            <a:ext cx="2065018" cy="1858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Признаки социальных институтов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3. Установки и образцы поведения.</a:t>
            </a:r>
            <a:r>
              <a:rPr lang="ru-RU" dirty="0" smtClean="0"/>
              <a:t> Например: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Для семьи – ответственность, привязанность, почитание родителей;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Для образования  - тяга к знанию, прилежание;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Для политики – верность клятве, послушание начальству.</a:t>
            </a:r>
          </a:p>
        </p:txBody>
      </p:sp>
      <p:pic>
        <p:nvPicPr>
          <p:cNvPr id="5" name="Содержимое 4" descr="charm_for_loyalty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1556792"/>
            <a:ext cx="2160240" cy="1440160"/>
          </a:xfr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212976"/>
            <a:ext cx="2211091" cy="1656184"/>
          </a:xfrm>
          <a:prstGeom prst="rect">
            <a:avLst/>
          </a:prstGeom>
        </p:spPr>
      </p:pic>
      <p:pic>
        <p:nvPicPr>
          <p:cNvPr id="7" name="Рисунок 6" descr="IMG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3212976"/>
            <a:ext cx="2260226" cy="1584176"/>
          </a:xfrm>
          <a:prstGeom prst="rect">
            <a:avLst/>
          </a:prstGeom>
        </p:spPr>
      </p:pic>
      <p:pic>
        <p:nvPicPr>
          <p:cNvPr id="8" name="Рисунок 7" descr="особенности корейских традиций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1628800"/>
            <a:ext cx="2193473" cy="1409129"/>
          </a:xfrm>
          <a:prstGeom prst="rect">
            <a:avLst/>
          </a:prstGeom>
        </p:spPr>
      </p:pic>
      <p:pic>
        <p:nvPicPr>
          <p:cNvPr id="9" name="Рисунок 8" descr="24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04248" y="4941168"/>
            <a:ext cx="2160240" cy="1619250"/>
          </a:xfrm>
          <a:prstGeom prst="rect">
            <a:avLst/>
          </a:prstGeom>
        </p:spPr>
      </p:pic>
      <p:pic>
        <p:nvPicPr>
          <p:cNvPr id="10" name="Рисунок 9" descr="46904829_g2081_mstislavl_city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4941168"/>
            <a:ext cx="2088232" cy="1687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Опрос </a:t>
            </a:r>
            <a:r>
              <a:rPr lang="ru-RU" dirty="0" err="1" smtClean="0"/>
              <a:t>д</a:t>
            </a:r>
            <a:r>
              <a:rPr lang="ru-RU" dirty="0" smtClean="0"/>
              <a:t>/</a:t>
            </a:r>
            <a:r>
              <a:rPr lang="ru-RU" dirty="0" err="1" smtClean="0"/>
              <a:t>з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51520" y="1219200"/>
            <a:ext cx="4824536" cy="493776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План ответа «Социальная стратификация».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Социальная мобильность.</a:t>
            </a:r>
            <a:endParaRPr lang="ru-RU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5102352" y="1268760"/>
            <a:ext cx="4041648" cy="493776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План ответа «Стратификация по Марксу и Веберу».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dirty="0" smtClean="0"/>
              <a:t>Люмпены и маргиналы.</a:t>
            </a:r>
            <a:endParaRPr lang="ru-RU" sz="4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636912"/>
            <a:ext cx="2317961" cy="2282378"/>
          </a:xfrm>
          <a:prstGeom prst="rect">
            <a:avLst/>
          </a:prstGeom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Признаки социальных институтов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4. </a:t>
            </a:r>
            <a:r>
              <a:rPr lang="ru-RU" b="1" dirty="0" smtClean="0"/>
              <a:t>Утилитарные культурные черты - </a:t>
            </a:r>
            <a:r>
              <a:rPr lang="ru-RU" dirty="0" smtClean="0"/>
              <a:t>материальные воплощения социального института (здания, вещи, предметы). Например: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Для образования  - библиотеки, классы;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Для экономики – фабрики, магазины, оборудование;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Для семьи – квартира, мебель, дом, машина.</a:t>
            </a:r>
          </a:p>
        </p:txBody>
      </p:sp>
      <p:pic>
        <p:nvPicPr>
          <p:cNvPr id="5" name="Содержимое 4" descr="kazahskaya_yrta4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5978004" y="4530498"/>
            <a:ext cx="3165996" cy="2327502"/>
          </a:xfrm>
        </p:spPr>
      </p:pic>
      <p:pic>
        <p:nvPicPr>
          <p:cNvPr id="6" name="Рисунок 5" descr="uch-kla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1196752"/>
            <a:ext cx="2627784" cy="1476814"/>
          </a:xfrm>
          <a:prstGeom prst="rect">
            <a:avLst/>
          </a:prstGeom>
        </p:spPr>
      </p:pic>
      <p:pic>
        <p:nvPicPr>
          <p:cNvPr id="8" name="Рисунок 7" descr="factory-pn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1262" y="2708920"/>
            <a:ext cx="2342738" cy="1926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Признаки социальных институтов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5. Устные и письменные кодексы поведения - </a:t>
            </a:r>
            <a:r>
              <a:rPr lang="ru-RU" dirty="0" smtClean="0"/>
              <a:t>способ закрепления ролей и осуществления социального контроля.</a:t>
            </a:r>
            <a:endParaRPr lang="ru-RU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Например: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Для государства – конституция, законы;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Для бизнеса – контракты, лицензии, уставы.</a:t>
            </a:r>
          </a:p>
        </p:txBody>
      </p:sp>
      <p:pic>
        <p:nvPicPr>
          <p:cNvPr id="5" name="Содержимое 4" descr="82184c440ffa47db218a71b8d8c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196752"/>
            <a:ext cx="1578035" cy="2060097"/>
          </a:xfrm>
        </p:spPr>
      </p:pic>
      <p:pic>
        <p:nvPicPr>
          <p:cNvPr id="6" name="Рисунок 5" descr="contrac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861048"/>
            <a:ext cx="1534316" cy="2376264"/>
          </a:xfrm>
          <a:prstGeom prst="rect">
            <a:avLst/>
          </a:prstGeom>
        </p:spPr>
      </p:pic>
      <p:pic>
        <p:nvPicPr>
          <p:cNvPr id="7" name="Рисунок 6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1196752"/>
            <a:ext cx="1564158" cy="2088232"/>
          </a:xfrm>
          <a:prstGeom prst="rect">
            <a:avLst/>
          </a:prstGeom>
        </p:spPr>
      </p:pic>
      <p:pic>
        <p:nvPicPr>
          <p:cNvPr id="8" name="Рисунок 7" descr="images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6335" y="1196752"/>
            <a:ext cx="1427215" cy="2016224"/>
          </a:xfrm>
          <a:prstGeom prst="rect">
            <a:avLst/>
          </a:prstGeom>
        </p:spPr>
      </p:pic>
      <p:pic>
        <p:nvPicPr>
          <p:cNvPr id="9" name="Рисунок 8" descr="perspektiva_lic_large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3861048"/>
            <a:ext cx="1642872" cy="2376264"/>
          </a:xfrm>
          <a:prstGeom prst="rect">
            <a:avLst/>
          </a:prstGeom>
        </p:spPr>
      </p:pic>
      <p:pic>
        <p:nvPicPr>
          <p:cNvPr id="10" name="Рисунок 9" descr="ustav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96336" y="3933056"/>
            <a:ext cx="1403648" cy="223224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Признаки социальных институтов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6. </a:t>
            </a:r>
            <a:r>
              <a:rPr lang="ru-RU" b="1" dirty="0" smtClean="0"/>
              <a:t>Идеология.</a:t>
            </a:r>
            <a:r>
              <a:rPr lang="ru-RU" dirty="0" smtClean="0"/>
              <a:t> Например: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Для семьи – романтическая любовь, патриархат;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Для бизнеса – монополии, свобода торговли, право на труд;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Для религии – православие, католицизм, протестантизм,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 ислам,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dirty="0" smtClean="0"/>
              <a:t> буддизм.</a:t>
            </a:r>
          </a:p>
        </p:txBody>
      </p:sp>
      <p:pic>
        <p:nvPicPr>
          <p:cNvPr id="5" name="Содержимое 4" descr="JyPiXyVl_ZY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844824"/>
            <a:ext cx="4376074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Признаки социальных институтов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7.Наличие учреждений, </a:t>
            </a:r>
            <a:r>
              <a:rPr lang="ru-RU" dirty="0" smtClean="0"/>
              <a:t>снабженных определенными материальными средствами.</a:t>
            </a:r>
          </a:p>
        </p:txBody>
      </p:sp>
      <p:pic>
        <p:nvPicPr>
          <p:cNvPr id="7" name="Рисунок 6" descr="clip_image002_0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1268760"/>
            <a:ext cx="2590973" cy="1931945"/>
          </a:xfrm>
          <a:prstGeom prst="rect">
            <a:avLst/>
          </a:prstGeom>
        </p:spPr>
      </p:pic>
      <p:pic>
        <p:nvPicPr>
          <p:cNvPr id="8" name="Рисунок 7" descr="fasadnaya-vyveska-kaznacheystvo-rossi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1268760"/>
            <a:ext cx="2069976" cy="2759968"/>
          </a:xfrm>
          <a:prstGeom prst="rect">
            <a:avLst/>
          </a:prstGeom>
        </p:spPr>
      </p:pic>
      <p:pic>
        <p:nvPicPr>
          <p:cNvPr id="9" name="Рисунок 8" descr="gpztrqtdwd jddfwika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284984"/>
            <a:ext cx="2627784" cy="1754046"/>
          </a:xfrm>
          <a:prstGeom prst="rect">
            <a:avLst/>
          </a:prstGeom>
        </p:spPr>
      </p:pic>
      <p:pic>
        <p:nvPicPr>
          <p:cNvPr id="10" name="Рисунок 9" descr="luchshie_kuzbasskie_selskie_uchrezhdeniya_kultury_poluchat_po_100_tysyach_rubley_thumb_fed_pho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5085184"/>
            <a:ext cx="2736304" cy="1575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Признаки социальных институтов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b="1" dirty="0" smtClean="0"/>
              <a:t>8.Четкое разграничение функций каждого из участников процесса</a:t>
            </a:r>
            <a:r>
              <a:rPr lang="ru-RU" dirty="0" smtClean="0"/>
              <a:t>, согласованность действий, высокий уровень регуляции и контроля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</a:p>
        </p:txBody>
      </p:sp>
      <p:pic>
        <p:nvPicPr>
          <p:cNvPr id="7" name="Содержимое 6" descr="multi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32325" y="2364042"/>
            <a:ext cx="4041775" cy="26410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800" dirty="0"/>
              <a:t>Виды взаимосвязей институтов: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1600200"/>
          <a:ext cx="79248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Функции социальных институтов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09600" y="1600200"/>
          <a:ext cx="79248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Словарь: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5400" dirty="0"/>
              <a:t>      Дисфункция – прекращение реализации главных функций и негативный характер скрытых функций.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Словарь: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/>
              <a:t>Инфраструктура (лат. </a:t>
            </a:r>
            <a:r>
              <a:rPr lang="ru-RU" sz="4000" i="1" dirty="0" err="1" smtClean="0"/>
              <a:t>infra</a:t>
            </a:r>
            <a:r>
              <a:rPr lang="ru-RU" sz="4000" dirty="0" smtClean="0"/>
              <a:t> - «ниже», «под» и лат. </a:t>
            </a:r>
            <a:r>
              <a:rPr lang="ru-RU" sz="4000" i="1" dirty="0" err="1" smtClean="0"/>
              <a:t>structura</a:t>
            </a:r>
            <a:r>
              <a:rPr lang="ru-RU" sz="4000" dirty="0" smtClean="0"/>
              <a:t> - «строение», «расположение») — комплекс взаимосвязанных обслуживающих структур или объектов, составляющих и/или </a:t>
            </a:r>
          </a:p>
          <a:p>
            <a:pPr algn="ctr">
              <a:buNone/>
            </a:pPr>
            <a:r>
              <a:rPr lang="ru-RU" sz="4000" dirty="0" smtClean="0"/>
              <a:t>обеспечивающих основу функционирования системы. 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Инфраструктура: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Широкий смысл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Узкий смысл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u="sng" dirty="0" smtClean="0"/>
              <a:t>Социальная инфраструктура</a:t>
            </a:r>
            <a:r>
              <a:rPr lang="ru-RU" sz="2800" dirty="0" smtClean="0"/>
              <a:t> - материальная база, обеспечивающая нормальную жизнедеятельность </a:t>
            </a:r>
          </a:p>
          <a:p>
            <a:pPr algn="ctr">
              <a:buNone/>
            </a:pPr>
            <a:r>
              <a:rPr lang="ru-RU" sz="2800" dirty="0" smtClean="0"/>
              <a:t>населения 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u="sng" dirty="0" smtClean="0"/>
              <a:t>Экономическая инфраструктура</a:t>
            </a:r>
            <a:r>
              <a:rPr lang="ru-RU" dirty="0" smtClean="0"/>
              <a:t>: комплекс объектов и </a:t>
            </a:r>
          </a:p>
          <a:p>
            <a:pPr>
              <a:buNone/>
            </a:pPr>
            <a:r>
              <a:rPr lang="ru-RU" dirty="0" smtClean="0"/>
              <a:t>хозяйственных отраслей, обслуживающих производство:</a:t>
            </a:r>
          </a:p>
          <a:p>
            <a:pPr>
              <a:buNone/>
            </a:pPr>
            <a:r>
              <a:rPr lang="ru-RU" i="1" dirty="0" smtClean="0"/>
              <a:t>производственные помещения, склады, связь,  транспорт и т.п.</a:t>
            </a:r>
          </a:p>
          <a:p>
            <a:r>
              <a:rPr lang="ru-RU" u="sng" dirty="0" smtClean="0"/>
              <a:t>Социальная инфраструктура:</a:t>
            </a:r>
            <a:r>
              <a:rPr lang="ru-RU" sz="3200" u="sng" dirty="0" smtClean="0"/>
              <a:t> </a:t>
            </a:r>
            <a:r>
              <a:rPr lang="ru-RU" dirty="0" smtClean="0"/>
              <a:t>объекты, необходимые для</a:t>
            </a:r>
          </a:p>
          <a:p>
            <a:pPr>
              <a:buNone/>
            </a:pPr>
            <a:r>
              <a:rPr lang="ru-RU" dirty="0" smtClean="0"/>
              <a:t>бытовой, </a:t>
            </a:r>
            <a:r>
              <a:rPr lang="ru-RU" dirty="0" err="1" smtClean="0"/>
              <a:t>досуговой</a:t>
            </a:r>
            <a:r>
              <a:rPr lang="ru-RU" dirty="0" smtClean="0"/>
              <a:t> деятельности человека, для его развития и поддержания здоровья: </a:t>
            </a:r>
            <a:r>
              <a:rPr lang="ru-RU" i="1" dirty="0" smtClean="0"/>
              <a:t>учреждения культуры, образования, здравоохранения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Родоначальник термина</a:t>
            </a:r>
            <a:br>
              <a:rPr lang="ru-RU" dirty="0" smtClean="0"/>
            </a:br>
            <a:r>
              <a:rPr lang="ru-RU" dirty="0" smtClean="0"/>
              <a:t> «социальный институт»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200" dirty="0" smtClean="0"/>
              <a:t>Он подробно описал шесть типов социальных институтов: промышленный, профсоюзный, политический, обрядовый,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dirty="0" smtClean="0"/>
              <a:t>церковный,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200" dirty="0" smtClean="0"/>
              <a:t> домашний.</a:t>
            </a:r>
          </a:p>
        </p:txBody>
      </p:sp>
      <p:pic>
        <p:nvPicPr>
          <p:cNvPr id="5" name="Содержимое 4" descr="Spencer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652120" y="1268761"/>
            <a:ext cx="3136208" cy="4521458"/>
          </a:xfrm>
        </p:spPr>
      </p:pic>
      <p:sp>
        <p:nvSpPr>
          <p:cNvPr id="6" name="TextBox 5"/>
          <p:cNvSpPr txBox="1"/>
          <p:nvPr/>
        </p:nvSpPr>
        <p:spPr>
          <a:xfrm>
            <a:off x="6156176" y="5805264"/>
            <a:ext cx="16940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Г.Спенсер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84784"/>
            <a:ext cx="9144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dirty="0" smtClean="0"/>
              <a:t>С5. Какой смысл вкладывают </a:t>
            </a:r>
            <a:r>
              <a:rPr lang="ru-RU" sz="4000" dirty="0"/>
              <a:t>обществоведы в </a:t>
            </a:r>
            <a:r>
              <a:rPr lang="ru-RU" sz="4000" dirty="0" smtClean="0"/>
              <a:t>понятие «институты </a:t>
            </a:r>
            <a:r>
              <a:rPr lang="ru-RU" sz="4000" dirty="0"/>
              <a:t>общества»? Привлекая знания </a:t>
            </a:r>
            <a:r>
              <a:rPr lang="ru-RU" sz="4000" dirty="0" smtClean="0"/>
              <a:t>обществоведческого </a:t>
            </a:r>
            <a:r>
              <a:rPr lang="ru-RU" sz="4000" dirty="0"/>
              <a:t>курса, составьте два предложения, содержащие </a:t>
            </a:r>
            <a:r>
              <a:rPr lang="ru-RU" sz="4000" dirty="0" smtClean="0"/>
              <a:t>информацию </a:t>
            </a:r>
            <a:r>
              <a:rPr lang="ru-RU" sz="4000" dirty="0"/>
              <a:t>об институтах общества</a:t>
            </a:r>
            <a:r>
              <a:rPr lang="ru-RU" sz="4000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Образец задания ЕГЭ: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84784"/>
            <a:ext cx="91440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dirty="0"/>
          </a:p>
          <a:p>
            <a:r>
              <a:rPr lang="ru-RU" sz="2000" b="1" i="1" dirty="0"/>
              <a:t>Ответ: Институт общества — это исторически сложившаяся,</a:t>
            </a:r>
          </a:p>
          <a:p>
            <a:r>
              <a:rPr lang="ru-RU" sz="2000" b="1" i="1" dirty="0"/>
              <a:t>устойчивая форма организации совместной деятельности </a:t>
            </a:r>
            <a:r>
              <a:rPr lang="ru-RU" sz="2000" b="1" i="1" dirty="0" smtClean="0"/>
              <a:t>людей</a:t>
            </a:r>
            <a:r>
              <a:rPr lang="ru-RU" sz="2000" b="1" i="1" dirty="0"/>
              <a:t>, реализующих определенные функции в обществе, </a:t>
            </a:r>
            <a:r>
              <a:rPr lang="ru-RU" sz="2000" b="1" i="1" dirty="0" smtClean="0"/>
              <a:t>главная </a:t>
            </a:r>
            <a:r>
              <a:rPr lang="ru-RU" sz="2000" b="1" i="1" dirty="0"/>
              <a:t>из которых — удовлетворение социальных потребностей</a:t>
            </a:r>
            <a:r>
              <a:rPr lang="ru-RU" sz="2000" b="1" i="1" dirty="0" smtClean="0"/>
              <a:t>.</a:t>
            </a:r>
          </a:p>
          <a:p>
            <a:endParaRPr lang="ru-RU" sz="2000" b="1" i="1" dirty="0"/>
          </a:p>
          <a:p>
            <a:r>
              <a:rPr lang="ru-RU" sz="2000" dirty="0"/>
              <a:t>Примеры предложений: Выделяют экономические, </a:t>
            </a:r>
            <a:r>
              <a:rPr lang="ru-RU" sz="2000" dirty="0" smtClean="0"/>
              <a:t>политические</a:t>
            </a:r>
            <a:r>
              <a:rPr lang="ru-RU" sz="2000" dirty="0"/>
              <a:t>, социальные институты, институты действующие в </a:t>
            </a:r>
            <a:r>
              <a:rPr lang="ru-RU" sz="2000" dirty="0" smtClean="0"/>
              <a:t>духовной </a:t>
            </a:r>
            <a:r>
              <a:rPr lang="ru-RU" sz="2000" dirty="0"/>
              <a:t>области. Каждый институт общества характеризуется</a:t>
            </a:r>
          </a:p>
          <a:p>
            <a:r>
              <a:rPr lang="ru-RU" sz="2000" dirty="0"/>
              <a:t>наличием цели деятельности и конкретными функциями. </a:t>
            </a:r>
            <a:r>
              <a:rPr lang="ru-RU" sz="2000" dirty="0" smtClean="0"/>
              <a:t>Институты </a:t>
            </a:r>
            <a:r>
              <a:rPr lang="ru-RU" sz="2000" dirty="0"/>
              <a:t>общества — сложное и разветвленное </a:t>
            </a:r>
            <a:r>
              <a:rPr lang="ru-RU" sz="2000" dirty="0" smtClean="0"/>
              <a:t>образование: внутри </a:t>
            </a:r>
            <a:r>
              <a:rPr lang="ru-RU" sz="2000" dirty="0"/>
              <a:t>фундаментальных институтов существуют весьма</a:t>
            </a:r>
          </a:p>
          <a:p>
            <a:r>
              <a:rPr lang="ru-RU" sz="2000" dirty="0"/>
              <a:t>отчетливые деления на более мелкие. С точки зрения </a:t>
            </a:r>
            <a:r>
              <a:rPr lang="ru-RU" sz="2000" dirty="0" smtClean="0"/>
              <a:t>организации </a:t>
            </a:r>
            <a:r>
              <a:rPr lang="ru-RU" sz="2000" dirty="0"/>
              <a:t>общества ключевыми институтами являются: </a:t>
            </a:r>
            <a:r>
              <a:rPr lang="ru-RU" sz="2000" dirty="0" smtClean="0"/>
              <a:t>наследование</a:t>
            </a:r>
            <a:r>
              <a:rPr lang="ru-RU" sz="2000" dirty="0"/>
              <a:t>, власть, собственность, семья и др.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Образец задания ЕГЭ: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Словарь: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sz="3600" dirty="0"/>
              <a:t>Социальный институт </a:t>
            </a:r>
            <a:r>
              <a:rPr lang="ru-RU" sz="3600" dirty="0" smtClean="0"/>
              <a:t>(от лат. </a:t>
            </a:r>
            <a:r>
              <a:rPr lang="ru-RU" sz="3600" i="1" dirty="0" err="1" smtClean="0"/>
              <a:t>institutum</a:t>
            </a:r>
            <a:r>
              <a:rPr lang="ru-RU" sz="3600" dirty="0" smtClean="0"/>
              <a:t> — установление, учреждение) –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600" dirty="0" smtClean="0"/>
              <a:t>1</a:t>
            </a:r>
            <a:r>
              <a:rPr lang="ru-RU" sz="3600" dirty="0"/>
              <a:t>) исторически сложившаяся форма организации людей, регулирующая их деятельность и удовлетворяющая потребности. 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600" dirty="0"/>
              <a:t>   2) набор социальных ролей, моделей поведения, совокупность норм, его регулирующих.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85860"/>
            <a:ext cx="3429024" cy="50006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Социальный институт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428596" y="2214554"/>
            <a:ext cx="3286148" cy="1071570"/>
          </a:xfrm>
          <a:prstGeom prst="fram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организации совместной деятельности людей</a:t>
            </a:r>
            <a:r>
              <a:rPr lang="ru-RU" sz="1600" dirty="0" smtClean="0">
                <a:solidFill>
                  <a:schemeClr val="tx1"/>
                </a:solidFill>
              </a:rPr>
              <a:t>,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>
            <a:stCxn id="2" idx="2"/>
            <a:endCxn id="4" idx="0"/>
          </p:cNvCxnSpPr>
          <p:nvPr/>
        </p:nvCxnSpPr>
        <p:spPr>
          <a:xfrm rot="5400000">
            <a:off x="1857356" y="2000240"/>
            <a:ext cx="428628" cy="158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714348" y="4214818"/>
            <a:ext cx="3000396" cy="50006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исторически сложившаяся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4348" y="4857760"/>
            <a:ext cx="3071834" cy="64294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направленная на реализацию определенных функций в обществе,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57818" y="1142984"/>
            <a:ext cx="3429024" cy="785818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удовлетворение социальных потребностей</a:t>
            </a:r>
            <a:endParaRPr lang="ru-RU" sz="2000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>
            <a:stCxn id="2" idx="3"/>
            <a:endCxn id="13" idx="1"/>
          </p:cNvCxnSpPr>
          <p:nvPr/>
        </p:nvCxnSpPr>
        <p:spPr>
          <a:xfrm>
            <a:off x="3786182" y="1535893"/>
            <a:ext cx="1571636" cy="158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857620" y="1285860"/>
            <a:ext cx="107157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цель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14348" y="3500438"/>
            <a:ext cx="3000396" cy="50006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устойчивая 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-678693" y="4393413"/>
            <a:ext cx="2214578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2" idx="3"/>
            <a:endCxn id="41" idx="1"/>
          </p:cNvCxnSpPr>
          <p:nvPr/>
        </p:nvCxnSpPr>
        <p:spPr>
          <a:xfrm>
            <a:off x="3786182" y="1535893"/>
            <a:ext cx="1643074" cy="2178859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/>
          <p:cNvSpPr/>
          <p:nvPr/>
        </p:nvSpPr>
        <p:spPr>
          <a:xfrm>
            <a:off x="5429256" y="3429000"/>
            <a:ext cx="2714644" cy="57150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наличием цели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429124" y="2357430"/>
            <a:ext cx="200026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характеризуется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429256" y="4000504"/>
            <a:ext cx="2714644" cy="57150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конкретными функциями</a:t>
            </a:r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Социальный институт</a:t>
            </a:r>
            <a:endParaRPr lang="ru-RU" dirty="0"/>
          </a:p>
        </p:txBody>
      </p:sp>
      <p:sp>
        <p:nvSpPr>
          <p:cNvPr id="55" name="Нижний колонтитул 54"/>
          <p:cNvSpPr>
            <a:spLocks noGrp="1"/>
          </p:cNvSpPr>
          <p:nvPr>
            <p:ph type="ftr" sz="quarter" idx="11"/>
          </p:nvPr>
        </p:nvSpPr>
        <p:spPr>
          <a:scene3d>
            <a:camera prst="orthographicFront">
              <a:rot lat="20099998" lon="0" rev="0"/>
            </a:camera>
            <a:lightRig rig="threePt" dir="t"/>
          </a:scene3d>
        </p:spPr>
        <p:txBody>
          <a:bodyPr/>
          <a:lstStyle/>
          <a:p>
            <a:r>
              <a:rPr lang="ru-RU" dirty="0" smtClean="0"/>
              <a:t>Чупров Л.А. МОУ СОШ №3 с. Камень-Рыболов Ханкайского района Приморского края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229600" cy="914400"/>
          </a:xfrm>
        </p:spPr>
        <p:txBody>
          <a:bodyPr>
            <a:normAutofit fontScale="90000"/>
          </a:bodyPr>
          <a:lstStyle/>
          <a:p>
            <a:pPr marL="838200" indent="-838200" algn="ctr" eaLnBrk="1" hangingPunct="1"/>
            <a:r>
              <a:rPr lang="ru-RU" sz="3200" dirty="0" smtClean="0"/>
              <a:t>Пять основных социальных института</a:t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52736"/>
            <a:ext cx="4040188" cy="5078189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 smtClean="0"/>
              <a:t>    </a:t>
            </a:r>
            <a:r>
              <a:rPr lang="ru-RU" sz="2000" b="1" dirty="0" smtClean="0"/>
              <a:t>Фундаментальные потребности общества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Потребность в воспроизводстве рода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Потребность в безопасности и социальном порядке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Потребность в добывании средств существования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Потребность в передаче знаний, социализации подрастающего поколения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Потребность в решении духовных проблем</a:t>
            </a:r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6613" y="1340768"/>
            <a:ext cx="4040187" cy="4790157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smtClean="0"/>
              <a:t>Основные социальные институты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Институт семьи и брака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000" dirty="0" smtClean="0"/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Политические институты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000" dirty="0" smtClean="0"/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Экономические институты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000" dirty="0" smtClean="0"/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Институты образования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000" dirty="0" smtClean="0"/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000" dirty="0" smtClean="0"/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000" dirty="0" smtClean="0"/>
              <a:t>Институт религии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000" dirty="0" smtClean="0"/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endParaRPr lang="ru-RU" sz="2400" dirty="0" smtClean="0"/>
          </a:p>
        </p:txBody>
      </p:sp>
      <p:pic>
        <p:nvPicPr>
          <p:cNvPr id="8" name="Picture 2" descr="http://im5-tub.yandex.ru/i?id=416804758-5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301208"/>
            <a:ext cx="1088761" cy="1296144"/>
          </a:xfrm>
          <a:prstGeom prst="rect">
            <a:avLst/>
          </a:prstGeom>
          <a:noFill/>
        </p:spPr>
      </p:pic>
      <p:pic>
        <p:nvPicPr>
          <p:cNvPr id="9" name="Picture 7" descr="C:\Users\Администратор\Desktop\iCAVZQY6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373216"/>
            <a:ext cx="1440160" cy="1293703"/>
          </a:xfrm>
          <a:prstGeom prst="rect">
            <a:avLst/>
          </a:prstGeom>
          <a:noFill/>
        </p:spPr>
      </p:pic>
      <p:pic>
        <p:nvPicPr>
          <p:cNvPr id="10" name="Picture 4" descr="http://im0-tub.yandex.ru/i?id=312260954-46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229200"/>
            <a:ext cx="1718068" cy="1282825"/>
          </a:xfrm>
          <a:prstGeom prst="rect">
            <a:avLst/>
          </a:prstGeom>
          <a:noFill/>
        </p:spPr>
      </p:pic>
      <p:pic>
        <p:nvPicPr>
          <p:cNvPr id="11" name="Picture 6" descr="http://im6-tub.yandex.ru/i?id=184107656-54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5373216"/>
            <a:ext cx="1284734" cy="1284734"/>
          </a:xfrm>
          <a:prstGeom prst="rect">
            <a:avLst/>
          </a:prstGeom>
          <a:noFill/>
        </p:spPr>
      </p:pic>
      <p:pic>
        <p:nvPicPr>
          <p:cNvPr id="12" name="Рисунок 11" descr="fregat_icons.jpg"/>
          <p:cNvPicPr>
            <a:picLocks noChangeAspect="1"/>
          </p:cNvPicPr>
          <p:nvPr/>
        </p:nvPicPr>
        <p:blipFill>
          <a:blip r:embed="rId6" cstate="print"/>
          <a:srcRect l="73367" t="14452" r="1892" b="52370"/>
          <a:stretch>
            <a:fillRect/>
          </a:stretch>
        </p:blipFill>
        <p:spPr>
          <a:xfrm>
            <a:off x="3707903" y="5373216"/>
            <a:ext cx="1573889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Социальные институты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609600" y="1600200"/>
          <a:ext cx="79248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182" name="Line 14"/>
          <p:cNvSpPr>
            <a:spLocks noChangeShapeType="1"/>
          </p:cNvSpPr>
          <p:nvPr/>
        </p:nvSpPr>
        <p:spPr bwMode="auto">
          <a:xfrm flipH="1">
            <a:off x="4284663" y="5229225"/>
            <a:ext cx="57467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71736" y="214290"/>
            <a:ext cx="3786214" cy="571504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Основные комплексы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социальных институтов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>
            <a:stCxn id="3" idx="2"/>
          </p:cNvCxnSpPr>
          <p:nvPr/>
        </p:nvCxnSpPr>
        <p:spPr>
          <a:xfrm rot="16200000" flipH="1">
            <a:off x="4125512" y="1125124"/>
            <a:ext cx="714380" cy="35719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214414" y="1500174"/>
            <a:ext cx="64294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858018" y="1856570"/>
            <a:ext cx="714380" cy="158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3001158" y="1856570"/>
            <a:ext cx="714380" cy="158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5144298" y="1856570"/>
            <a:ext cx="714380" cy="158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7287438" y="1856570"/>
            <a:ext cx="714380" cy="1588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14282" y="2214554"/>
            <a:ext cx="2000232" cy="85725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Экономические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институты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28860" y="2214554"/>
            <a:ext cx="2000232" cy="85725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Политические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институты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3438" y="2214554"/>
            <a:ext cx="1928794" cy="85725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Социальные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институты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86578" y="2214554"/>
            <a:ext cx="2000232" cy="85725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Институты в духовной сфере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-1464511" y="4750603"/>
            <a:ext cx="3357586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357158" y="3286124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деньги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7158" y="3857628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собственность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28596" y="4429132"/>
            <a:ext cx="178595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хозяйственные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отношения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28596" y="5214950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банки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28596" y="5715016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биржи</a:t>
            </a: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750067" y="4750603"/>
            <a:ext cx="3357586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2571736" y="3286124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партии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71736" y="3786190"/>
            <a:ext cx="185738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Правоохранительные органы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71736" y="4572008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Юстиция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571736" y="5143512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Армия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571736" y="5715016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Общественные движения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5400000">
            <a:off x="2964645" y="4750603"/>
            <a:ext cx="3357586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4786314" y="3286124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семья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788024" y="3789040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брак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786314" y="4500570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опека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786314" y="5072074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Кровная месть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786314" y="5643578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материнство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5400000">
            <a:off x="5179223" y="4750603"/>
            <a:ext cx="3357586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7000892" y="3286124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религия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000892" y="3857628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образование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000892" y="4429132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СМИ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000892" y="5000636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музеи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000892" y="5572140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библиотеки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9" name="Нижний колонтитул 54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scene3d>
            <a:camera prst="orthographicFront">
              <a:rot lat="20099998" lon="0" rev="0"/>
            </a:camera>
            <a:lightRig rig="threePt" dir="t"/>
          </a:scene3d>
        </p:spPr>
        <p:txBody>
          <a:bodyPr/>
          <a:lstStyle/>
          <a:p>
            <a:r>
              <a:rPr lang="ru-RU" dirty="0" smtClean="0"/>
              <a:t>Чупров Л.А. МОУ СОШ №3 с. Камень-Рыболов Ханкайского района Приморского края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dirty="0" smtClean="0"/>
              <a:t>Неосновные социальные институты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ctr" eaLnBrk="1" hangingPunct="1">
              <a:buNone/>
            </a:pPr>
            <a:r>
              <a:rPr lang="ru-RU" sz="3600" b="1" dirty="0" smtClean="0"/>
              <a:t>Институт семьи и брака</a:t>
            </a:r>
            <a:r>
              <a:rPr lang="ru-RU" sz="3600" dirty="0" smtClean="0"/>
              <a:t> содержит институты отцовства и материнства, родовой мести, </a:t>
            </a:r>
            <a:r>
              <a:rPr lang="ru-RU" sz="3600" dirty="0" err="1" smtClean="0"/>
              <a:t>имянаречения</a:t>
            </a:r>
            <a:r>
              <a:rPr lang="ru-RU" sz="3600" dirty="0" smtClean="0"/>
              <a:t>, побратимства и другие.</a:t>
            </a:r>
            <a:endParaRPr lang="en-US" sz="3600" dirty="0" smtClean="0"/>
          </a:p>
          <a:p>
            <a:pPr eaLnBrk="1" hangingPunct="1"/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pic>
        <p:nvPicPr>
          <p:cNvPr id="8196" name="Picture 5" descr="Контрацепция после род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132856"/>
            <a:ext cx="381635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155</TotalTime>
  <Words>920</Words>
  <Application>Microsoft Office PowerPoint</Application>
  <PresentationFormat>Экран (4:3)</PresentationFormat>
  <Paragraphs>174</Paragraphs>
  <Slides>31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Начальная</vt:lpstr>
      <vt:lpstr>Социальные институты</vt:lpstr>
      <vt:lpstr>Опрос д/з:</vt:lpstr>
      <vt:lpstr>Родоначальник термина  «социальный институт»</vt:lpstr>
      <vt:lpstr>Словарь:</vt:lpstr>
      <vt:lpstr>Социальный институт</vt:lpstr>
      <vt:lpstr>Пять основных социальных института </vt:lpstr>
      <vt:lpstr>Социальные институты</vt:lpstr>
      <vt:lpstr>Слайд 8</vt:lpstr>
      <vt:lpstr>Неосновные социальные институты</vt:lpstr>
      <vt:lpstr>Неосновные социальные институты</vt:lpstr>
      <vt:lpstr>Неосновные социальные институты</vt:lpstr>
      <vt:lpstr>Неосновные социальные институты</vt:lpstr>
      <vt:lpstr>Неосновные социальные институты</vt:lpstr>
      <vt:lpstr>Словарь:</vt:lpstr>
      <vt:lpstr>Этапы институционализации:</vt:lpstr>
      <vt:lpstr>Историчность (возникают на определенном этапе развития общества, видоизменяются…)</vt:lpstr>
      <vt:lpstr>Признаки социальных институтов</vt:lpstr>
      <vt:lpstr>Признаки социальных институтов</vt:lpstr>
      <vt:lpstr>Признаки социальных институтов</vt:lpstr>
      <vt:lpstr>Признаки социальных институтов</vt:lpstr>
      <vt:lpstr>Признаки социальных институтов</vt:lpstr>
      <vt:lpstr>Признаки социальных институтов</vt:lpstr>
      <vt:lpstr>Признаки социальных институтов</vt:lpstr>
      <vt:lpstr>Признаки социальных институтов</vt:lpstr>
      <vt:lpstr>Виды взаимосвязей институтов:</vt:lpstr>
      <vt:lpstr>Функции социальных институтов</vt:lpstr>
      <vt:lpstr>Словарь:</vt:lpstr>
      <vt:lpstr>Словарь:</vt:lpstr>
      <vt:lpstr>Инфраструктура:</vt:lpstr>
      <vt:lpstr>Образец задания ЕГЭ:</vt:lpstr>
      <vt:lpstr>Образец задания ЕГЭ: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Социальные институты</dc:title>
  <dc:creator>Гульнара</dc:creator>
  <cp:lastModifiedBy>Гульнара</cp:lastModifiedBy>
  <cp:revision>19</cp:revision>
  <dcterms:created xsi:type="dcterms:W3CDTF">2014-09-03T17:11:59Z</dcterms:created>
  <dcterms:modified xsi:type="dcterms:W3CDTF">2014-09-08T17:05:50Z</dcterms:modified>
</cp:coreProperties>
</file>